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24" r:id="rId5"/>
    <p:sldId id="302" r:id="rId6"/>
    <p:sldId id="315" r:id="rId7"/>
    <p:sldId id="325" r:id="rId8"/>
    <p:sldId id="312" r:id="rId9"/>
    <p:sldId id="294" r:id="rId10"/>
    <p:sldId id="295" r:id="rId11"/>
    <p:sldId id="327" r:id="rId12"/>
    <p:sldId id="328" r:id="rId13"/>
    <p:sldId id="329" r:id="rId14"/>
    <p:sldId id="3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AF5EC-0EE0-482B-AE7F-58923BC6C794}" v="412" dt="2021-12-19T19:07:47.467"/>
  </p1510:revLst>
</p1510:revInfo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997" autoAdjust="0"/>
    <p:restoredTop sz="95069" autoAdjust="0"/>
  </p:normalViewPr>
  <p:slideViewPr>
    <p:cSldViewPr snapToGrid="0">
      <p:cViewPr varScale="1">
        <p:scale>
          <a:sx n="151" d="100"/>
          <a:sy n="151" d="100"/>
        </p:scale>
        <p:origin x="2142" y="150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Miller" userId="d65684935c7cf83f" providerId="LiveId" clId="{3ECAF5EC-0EE0-482B-AE7F-58923BC6C794}"/>
    <pc:docChg chg="undo redo custSel addSld delSld modSld modMainMaster">
      <pc:chgData name="Brian Miller" userId="d65684935c7cf83f" providerId="LiveId" clId="{3ECAF5EC-0EE0-482B-AE7F-58923BC6C794}" dt="2021-12-19T19:42:16.074" v="7107" actId="20577"/>
      <pc:docMkLst>
        <pc:docMk/>
      </pc:docMkLst>
      <pc:sldChg chg="delSp modSp mod">
        <pc:chgData name="Brian Miller" userId="d65684935c7cf83f" providerId="LiveId" clId="{3ECAF5EC-0EE0-482B-AE7F-58923BC6C794}" dt="2021-12-19T18:10:16.987" v="4311" actId="20577"/>
        <pc:sldMkLst>
          <pc:docMk/>
          <pc:sldMk cId="25800700" sldId="294"/>
        </pc:sldMkLst>
        <pc:spChg chg="mod">
          <ac:chgData name="Brian Miller" userId="d65684935c7cf83f" providerId="LiveId" clId="{3ECAF5EC-0EE0-482B-AE7F-58923BC6C794}" dt="2021-12-19T18:10:16.987" v="4311" actId="20577"/>
          <ac:spMkLst>
            <pc:docMk/>
            <pc:sldMk cId="25800700" sldId="294"/>
            <ac:spMk id="6" creationId="{9942AF24-0BF5-4064-976F-C37EB1D0BE0E}"/>
          </ac:spMkLst>
        </pc:spChg>
        <pc:spChg chg="mod">
          <ac:chgData name="Brian Miller" userId="d65684935c7cf83f" providerId="LiveId" clId="{3ECAF5EC-0EE0-482B-AE7F-58923BC6C794}" dt="2021-12-19T16:54:48.073" v="2899" actId="20577"/>
          <ac:spMkLst>
            <pc:docMk/>
            <pc:sldMk cId="25800700" sldId="294"/>
            <ac:spMk id="8" creationId="{3EEDAF89-0ECD-416A-93E5-A300FF0B9702}"/>
          </ac:spMkLst>
        </pc:spChg>
        <pc:picChg chg="del mod">
          <ac:chgData name="Brian Miller" userId="d65684935c7cf83f" providerId="LiveId" clId="{3ECAF5EC-0EE0-482B-AE7F-58923BC6C794}" dt="2021-12-19T18:07:47.533" v="4292" actId="478"/>
          <ac:picMkLst>
            <pc:docMk/>
            <pc:sldMk cId="25800700" sldId="294"/>
            <ac:picMk id="2" creationId="{39576983-E528-41DD-BFF6-DC9D8EE22322}"/>
          </ac:picMkLst>
        </pc:picChg>
        <pc:picChg chg="del">
          <ac:chgData name="Brian Miller" userId="d65684935c7cf83f" providerId="LiveId" clId="{3ECAF5EC-0EE0-482B-AE7F-58923BC6C794}" dt="2021-12-19T16:54:51.704" v="2900" actId="478"/>
          <ac:picMkLst>
            <pc:docMk/>
            <pc:sldMk cId="25800700" sldId="294"/>
            <ac:picMk id="3" creationId="{958B3E90-5475-428F-B110-222CBFE1C2EA}"/>
          </ac:picMkLst>
        </pc:picChg>
        <pc:picChg chg="del mod">
          <ac:chgData name="Brian Miller" userId="d65684935c7cf83f" providerId="LiveId" clId="{3ECAF5EC-0EE0-482B-AE7F-58923BC6C794}" dt="2021-12-19T18:08:10.107" v="4294" actId="478"/>
          <ac:picMkLst>
            <pc:docMk/>
            <pc:sldMk cId="25800700" sldId="294"/>
            <ac:picMk id="4" creationId="{595D22F3-D7E2-411B-847A-0036E9AF54E3}"/>
          </ac:picMkLst>
        </pc:picChg>
        <pc:picChg chg="del mod">
          <ac:chgData name="Brian Miller" userId="d65684935c7cf83f" providerId="LiveId" clId="{3ECAF5EC-0EE0-482B-AE7F-58923BC6C794}" dt="2021-12-19T18:09:01.598" v="4296" actId="478"/>
          <ac:picMkLst>
            <pc:docMk/>
            <pc:sldMk cId="25800700" sldId="294"/>
            <ac:picMk id="5" creationId="{BD932455-FDE2-4129-B590-605816B1A589}"/>
          </ac:picMkLst>
        </pc:picChg>
        <pc:picChg chg="mod">
          <ac:chgData name="Brian Miller" userId="d65684935c7cf83f" providerId="LiveId" clId="{3ECAF5EC-0EE0-482B-AE7F-58923BC6C794}" dt="2021-12-19T18:09:15.669" v="4298" actId="1076"/>
          <ac:picMkLst>
            <pc:docMk/>
            <pc:sldMk cId="25800700" sldId="294"/>
            <ac:picMk id="7" creationId="{FBC2781A-5C2D-4A2A-BED8-E37A0A9584C2}"/>
          </ac:picMkLst>
        </pc:picChg>
      </pc:sldChg>
      <pc:sldChg chg="addSp delSp modSp mod">
        <pc:chgData name="Brian Miller" userId="d65684935c7cf83f" providerId="LiveId" clId="{3ECAF5EC-0EE0-482B-AE7F-58923BC6C794}" dt="2021-12-19T18:40:41.894" v="5875" actId="20577"/>
        <pc:sldMkLst>
          <pc:docMk/>
          <pc:sldMk cId="2575421478" sldId="295"/>
        </pc:sldMkLst>
        <pc:spChg chg="mod">
          <ac:chgData name="Brian Miller" userId="d65684935c7cf83f" providerId="LiveId" clId="{3ECAF5EC-0EE0-482B-AE7F-58923BC6C794}" dt="2021-12-19T18:40:41.894" v="5875" actId="20577"/>
          <ac:spMkLst>
            <pc:docMk/>
            <pc:sldMk cId="2575421478" sldId="295"/>
            <ac:spMk id="4" creationId="{F15905FD-320D-4DCA-BC8E-20638041B7FD}"/>
          </ac:spMkLst>
        </pc:spChg>
        <pc:spChg chg="mod">
          <ac:chgData name="Brian Miller" userId="d65684935c7cf83f" providerId="LiveId" clId="{3ECAF5EC-0EE0-482B-AE7F-58923BC6C794}" dt="2021-12-19T18:15:54.874" v="4388" actId="20577"/>
          <ac:spMkLst>
            <pc:docMk/>
            <pc:sldMk cId="2575421478" sldId="295"/>
            <ac:spMk id="5" creationId="{BA86A9EC-640F-47FB-AA92-2851B3012347}"/>
          </ac:spMkLst>
        </pc:spChg>
        <pc:spChg chg="del">
          <ac:chgData name="Brian Miller" userId="d65684935c7cf83f" providerId="LiveId" clId="{3ECAF5EC-0EE0-482B-AE7F-58923BC6C794}" dt="2021-12-19T16:55:28.264" v="2928" actId="478"/>
          <ac:spMkLst>
            <pc:docMk/>
            <pc:sldMk cId="2575421478" sldId="295"/>
            <ac:spMk id="6" creationId="{EED9A30E-A20D-42BD-9166-72F398BF2296}"/>
          </ac:spMkLst>
        </pc:spChg>
        <pc:spChg chg="add mod">
          <ac:chgData name="Brian Miller" userId="d65684935c7cf83f" providerId="LiveId" clId="{3ECAF5EC-0EE0-482B-AE7F-58923BC6C794}" dt="2021-12-19T18:20:06.294" v="4737" actId="14100"/>
          <ac:spMkLst>
            <pc:docMk/>
            <pc:sldMk cId="2575421478" sldId="295"/>
            <ac:spMk id="9" creationId="{29F5E2D2-4312-417B-AD97-C6F54E40CDE0}"/>
          </ac:spMkLst>
        </pc:spChg>
        <pc:spChg chg="add mod ord">
          <ac:chgData name="Brian Miller" userId="d65684935c7cf83f" providerId="LiveId" clId="{3ECAF5EC-0EE0-482B-AE7F-58923BC6C794}" dt="2021-12-19T18:22:22.294" v="4772" actId="1076"/>
          <ac:spMkLst>
            <pc:docMk/>
            <pc:sldMk cId="2575421478" sldId="295"/>
            <ac:spMk id="12" creationId="{26F97EA4-E929-48FC-AD08-4A94985CCF21}"/>
          </ac:spMkLst>
        </pc:spChg>
        <pc:picChg chg="add mod">
          <ac:chgData name="Brian Miller" userId="d65684935c7cf83f" providerId="LiveId" clId="{3ECAF5EC-0EE0-482B-AE7F-58923BC6C794}" dt="2021-12-19T18:12:38.097" v="4329" actId="1076"/>
          <ac:picMkLst>
            <pc:docMk/>
            <pc:sldMk cId="2575421478" sldId="295"/>
            <ac:picMk id="3" creationId="{451414C7-40E6-4C55-ADE8-7B1F15025481}"/>
          </ac:picMkLst>
        </pc:picChg>
        <pc:picChg chg="del">
          <ac:chgData name="Brian Miller" userId="d65684935c7cf83f" providerId="LiveId" clId="{3ECAF5EC-0EE0-482B-AE7F-58923BC6C794}" dt="2021-12-19T16:55:25.343" v="2927" actId="478"/>
          <ac:picMkLst>
            <pc:docMk/>
            <pc:sldMk cId="2575421478" sldId="295"/>
            <ac:picMk id="7" creationId="{9B82CF34-E266-484D-AB14-BF03B75160E0}"/>
          </ac:picMkLst>
        </pc:picChg>
        <pc:cxnChg chg="del">
          <ac:chgData name="Brian Miller" userId="d65684935c7cf83f" providerId="LiveId" clId="{3ECAF5EC-0EE0-482B-AE7F-58923BC6C794}" dt="2021-12-19T16:55:28.992" v="2929" actId="478"/>
          <ac:cxnSpMkLst>
            <pc:docMk/>
            <pc:sldMk cId="2575421478" sldId="295"/>
            <ac:cxnSpMk id="8" creationId="{F3BFA412-ECC6-4032-A791-3DEFAC78E810}"/>
          </ac:cxnSpMkLst>
        </pc:cxnChg>
        <pc:cxnChg chg="add mod ord">
          <ac:chgData name="Brian Miller" userId="d65684935c7cf83f" providerId="LiveId" clId="{3ECAF5EC-0EE0-482B-AE7F-58923BC6C794}" dt="2021-12-19T18:21:08.628" v="4747" actId="692"/>
          <ac:cxnSpMkLst>
            <pc:docMk/>
            <pc:sldMk cId="2575421478" sldId="295"/>
            <ac:cxnSpMk id="10" creationId="{99AB66D5-BAD0-44BE-8943-7E122B1BA6DE}"/>
          </ac:cxnSpMkLst>
        </pc:cxnChg>
        <pc:cxnChg chg="add mod">
          <ac:chgData name="Brian Miller" userId="d65684935c7cf83f" providerId="LiveId" clId="{3ECAF5EC-0EE0-482B-AE7F-58923BC6C794}" dt="2021-12-19T18:22:33.423" v="4775" actId="14100"/>
          <ac:cxnSpMkLst>
            <pc:docMk/>
            <pc:sldMk cId="2575421478" sldId="295"/>
            <ac:cxnSpMk id="13" creationId="{85332273-DAD4-4ACF-B3EA-FF95763EBB59}"/>
          </ac:cxnSpMkLst>
        </pc:cxnChg>
      </pc:sldChg>
      <pc:sldChg chg="modSp mod">
        <pc:chgData name="Brian Miller" userId="d65684935c7cf83f" providerId="LiveId" clId="{3ECAF5EC-0EE0-482B-AE7F-58923BC6C794}" dt="2021-12-19T16:56:43.047" v="3023" actId="6549"/>
        <pc:sldMkLst>
          <pc:docMk/>
          <pc:sldMk cId="1341901065" sldId="302"/>
        </pc:sldMkLst>
        <pc:spChg chg="mod">
          <ac:chgData name="Brian Miller" userId="d65684935c7cf83f" providerId="LiveId" clId="{3ECAF5EC-0EE0-482B-AE7F-58923BC6C794}" dt="2021-12-19T16:56:43.047" v="3023" actId="6549"/>
          <ac:spMkLst>
            <pc:docMk/>
            <pc:sldMk cId="1341901065" sldId="302"/>
            <ac:spMk id="7" creationId="{B21C28F5-3CA3-4B78-B5C9-550C00BB3174}"/>
          </ac:spMkLst>
        </pc:spChg>
      </pc:sldChg>
      <pc:sldChg chg="addSp delSp modSp mod">
        <pc:chgData name="Brian Miller" userId="d65684935c7cf83f" providerId="LiveId" clId="{3ECAF5EC-0EE0-482B-AE7F-58923BC6C794}" dt="2021-12-19T18:39:14.103" v="5825" actId="20577"/>
        <pc:sldMkLst>
          <pc:docMk/>
          <pc:sldMk cId="4120671462" sldId="312"/>
        </pc:sldMkLst>
        <pc:spChg chg="mod">
          <ac:chgData name="Brian Miller" userId="d65684935c7cf83f" providerId="LiveId" clId="{3ECAF5EC-0EE0-482B-AE7F-58923BC6C794}" dt="2021-12-19T16:38:11.606" v="1791" actId="20577"/>
          <ac:spMkLst>
            <pc:docMk/>
            <pc:sldMk cId="4120671462" sldId="312"/>
            <ac:spMk id="2" creationId="{1B67F211-ED25-4BED-862A-17F84B323349}"/>
          </ac:spMkLst>
        </pc:spChg>
        <pc:spChg chg="del">
          <ac:chgData name="Brian Miller" userId="d65684935c7cf83f" providerId="LiveId" clId="{3ECAF5EC-0EE0-482B-AE7F-58923BC6C794}" dt="2021-12-19T15:41:42.284" v="372" actId="478"/>
          <ac:spMkLst>
            <pc:docMk/>
            <pc:sldMk cId="4120671462" sldId="312"/>
            <ac:spMk id="3" creationId="{C5CF855B-A973-4413-9572-1031BFA3F8E6}"/>
          </ac:spMkLst>
        </pc:spChg>
        <pc:spChg chg="del">
          <ac:chgData name="Brian Miller" userId="d65684935c7cf83f" providerId="LiveId" clId="{3ECAF5EC-0EE0-482B-AE7F-58923BC6C794}" dt="2021-12-19T15:41:35.187" v="368" actId="478"/>
          <ac:spMkLst>
            <pc:docMk/>
            <pc:sldMk cId="4120671462" sldId="312"/>
            <ac:spMk id="7" creationId="{64DBD184-BCBE-4A38-8DF2-C0C550ADE4C4}"/>
          </ac:spMkLst>
        </pc:spChg>
        <pc:spChg chg="del">
          <ac:chgData name="Brian Miller" userId="d65684935c7cf83f" providerId="LiveId" clId="{3ECAF5EC-0EE0-482B-AE7F-58923BC6C794}" dt="2021-12-19T15:41:36.633" v="369" actId="478"/>
          <ac:spMkLst>
            <pc:docMk/>
            <pc:sldMk cId="4120671462" sldId="312"/>
            <ac:spMk id="9" creationId="{BBD1A11C-0D13-40D5-A96C-6C9C65FDED12}"/>
          </ac:spMkLst>
        </pc:spChg>
        <pc:spChg chg="add del mod">
          <ac:chgData name="Brian Miller" userId="d65684935c7cf83f" providerId="LiveId" clId="{3ECAF5EC-0EE0-482B-AE7F-58923BC6C794}" dt="2021-12-19T16:15:09.010" v="1171" actId="478"/>
          <ac:spMkLst>
            <pc:docMk/>
            <pc:sldMk cId="4120671462" sldId="312"/>
            <ac:spMk id="10" creationId="{4C9100A5-4735-4F88-8F52-4B3CCCA14017}"/>
          </ac:spMkLst>
        </pc:spChg>
        <pc:spChg chg="del">
          <ac:chgData name="Brian Miller" userId="d65684935c7cf83f" providerId="LiveId" clId="{3ECAF5EC-0EE0-482B-AE7F-58923BC6C794}" dt="2021-12-19T15:41:31.369" v="366" actId="478"/>
          <ac:spMkLst>
            <pc:docMk/>
            <pc:sldMk cId="4120671462" sldId="312"/>
            <ac:spMk id="11" creationId="{0A302878-D117-49D8-8CD3-093E34DF215B}"/>
          </ac:spMkLst>
        </pc:spChg>
        <pc:spChg chg="add del mod">
          <ac:chgData name="Brian Miller" userId="d65684935c7cf83f" providerId="LiveId" clId="{3ECAF5EC-0EE0-482B-AE7F-58923BC6C794}" dt="2021-12-19T16:20:23.474" v="1264" actId="478"/>
          <ac:spMkLst>
            <pc:docMk/>
            <pc:sldMk cId="4120671462" sldId="312"/>
            <ac:spMk id="12" creationId="{F4CD0448-68EC-4BC9-AD08-E856E0C7A70B}"/>
          </ac:spMkLst>
        </pc:spChg>
        <pc:spChg chg="del">
          <ac:chgData name="Brian Miller" userId="d65684935c7cf83f" providerId="LiveId" clId="{3ECAF5EC-0EE0-482B-AE7F-58923BC6C794}" dt="2021-12-19T15:41:33.334" v="367" actId="478"/>
          <ac:spMkLst>
            <pc:docMk/>
            <pc:sldMk cId="4120671462" sldId="312"/>
            <ac:spMk id="13" creationId="{E0A3F38B-310F-454B-9EF6-EF4B5FD017B0}"/>
          </ac:spMkLst>
        </pc:spChg>
        <pc:spChg chg="del">
          <ac:chgData name="Brian Miller" userId="d65684935c7cf83f" providerId="LiveId" clId="{3ECAF5EC-0EE0-482B-AE7F-58923BC6C794}" dt="2021-12-19T15:41:38.118" v="370" actId="478"/>
          <ac:spMkLst>
            <pc:docMk/>
            <pc:sldMk cId="4120671462" sldId="312"/>
            <ac:spMk id="15" creationId="{802A63E6-17C3-4C42-AD30-C1D1236CE8C7}"/>
          </ac:spMkLst>
        </pc:spChg>
        <pc:spChg chg="del mod">
          <ac:chgData name="Brian Miller" userId="d65684935c7cf83f" providerId="LiveId" clId="{3ECAF5EC-0EE0-482B-AE7F-58923BC6C794}" dt="2021-12-19T16:33:31.447" v="1604" actId="478"/>
          <ac:spMkLst>
            <pc:docMk/>
            <pc:sldMk cId="4120671462" sldId="312"/>
            <ac:spMk id="17" creationId="{4B6D4D59-1662-44D5-B239-F9F86487BE32}"/>
          </ac:spMkLst>
        </pc:spChg>
        <pc:spChg chg="del">
          <ac:chgData name="Brian Miller" userId="d65684935c7cf83f" providerId="LiveId" clId="{3ECAF5EC-0EE0-482B-AE7F-58923BC6C794}" dt="2021-12-19T15:46:32.622" v="377" actId="478"/>
          <ac:spMkLst>
            <pc:docMk/>
            <pc:sldMk cId="4120671462" sldId="312"/>
            <ac:spMk id="18" creationId="{F3A0DAD0-3E39-4BBF-88E4-5C3C306DCCBB}"/>
          </ac:spMkLst>
        </pc:spChg>
        <pc:spChg chg="del">
          <ac:chgData name="Brian Miller" userId="d65684935c7cf83f" providerId="LiveId" clId="{3ECAF5EC-0EE0-482B-AE7F-58923BC6C794}" dt="2021-12-19T15:46:34.685" v="379" actId="478"/>
          <ac:spMkLst>
            <pc:docMk/>
            <pc:sldMk cId="4120671462" sldId="312"/>
            <ac:spMk id="19" creationId="{A6510D74-8CDF-4500-996B-40C07942D72B}"/>
          </ac:spMkLst>
        </pc:spChg>
        <pc:spChg chg="del">
          <ac:chgData name="Brian Miller" userId="d65684935c7cf83f" providerId="LiveId" clId="{3ECAF5EC-0EE0-482B-AE7F-58923BC6C794}" dt="2021-12-19T15:46:37.446" v="381" actId="478"/>
          <ac:spMkLst>
            <pc:docMk/>
            <pc:sldMk cId="4120671462" sldId="312"/>
            <ac:spMk id="20" creationId="{E3AEA7C5-E53C-47EB-B54E-E09414923CE6}"/>
          </ac:spMkLst>
        </pc:spChg>
        <pc:spChg chg="add mod">
          <ac:chgData name="Brian Miller" userId="d65684935c7cf83f" providerId="LiveId" clId="{3ECAF5EC-0EE0-482B-AE7F-58923BC6C794}" dt="2021-12-19T16:26:35.454" v="1421" actId="1038"/>
          <ac:spMkLst>
            <pc:docMk/>
            <pc:sldMk cId="4120671462" sldId="312"/>
            <ac:spMk id="23" creationId="{029D55ED-59AE-4951-9673-89053B0F0DE1}"/>
          </ac:spMkLst>
        </pc:spChg>
        <pc:spChg chg="del">
          <ac:chgData name="Brian Miller" userId="d65684935c7cf83f" providerId="LiveId" clId="{3ECAF5EC-0EE0-482B-AE7F-58923BC6C794}" dt="2021-12-19T15:46:45.564" v="388" actId="478"/>
          <ac:spMkLst>
            <pc:docMk/>
            <pc:sldMk cId="4120671462" sldId="312"/>
            <ac:spMk id="24" creationId="{B8F5A225-0C56-4A56-9265-DBE9001CCCDC}"/>
          </ac:spMkLst>
        </pc:spChg>
        <pc:spChg chg="add mod">
          <ac:chgData name="Brian Miller" userId="d65684935c7cf83f" providerId="LiveId" clId="{3ECAF5EC-0EE0-482B-AE7F-58923BC6C794}" dt="2021-12-19T17:27:53.580" v="3750" actId="20577"/>
          <ac:spMkLst>
            <pc:docMk/>
            <pc:sldMk cId="4120671462" sldId="312"/>
            <ac:spMk id="25" creationId="{D3E4E8F8-69F0-4C60-A8A5-0BA0768E18FC}"/>
          </ac:spMkLst>
        </pc:spChg>
        <pc:spChg chg="del">
          <ac:chgData name="Brian Miller" userId="d65684935c7cf83f" providerId="LiveId" clId="{3ECAF5EC-0EE0-482B-AE7F-58923BC6C794}" dt="2021-12-19T15:46:43.069" v="386" actId="478"/>
          <ac:spMkLst>
            <pc:docMk/>
            <pc:sldMk cId="4120671462" sldId="312"/>
            <ac:spMk id="26" creationId="{F73E68A5-255F-4C3B-82E4-28F5CE1AA4BA}"/>
          </ac:spMkLst>
        </pc:spChg>
        <pc:spChg chg="del">
          <ac:chgData name="Brian Miller" userId="d65684935c7cf83f" providerId="LiveId" clId="{3ECAF5EC-0EE0-482B-AE7F-58923BC6C794}" dt="2021-12-19T15:46:40.190" v="384" actId="478"/>
          <ac:spMkLst>
            <pc:docMk/>
            <pc:sldMk cId="4120671462" sldId="312"/>
            <ac:spMk id="28" creationId="{BC618CE4-6DEC-4D26-B202-8BAAA269727E}"/>
          </ac:spMkLst>
        </pc:spChg>
        <pc:spChg chg="mod">
          <ac:chgData name="Brian Miller" userId="d65684935c7cf83f" providerId="LiveId" clId="{3ECAF5EC-0EE0-482B-AE7F-58923BC6C794}" dt="2021-12-19T17:28:07.395" v="3767" actId="20577"/>
          <ac:spMkLst>
            <pc:docMk/>
            <pc:sldMk cId="4120671462" sldId="312"/>
            <ac:spMk id="33" creationId="{99BC1713-F6F6-4658-8DEB-5EADCA7F2811}"/>
          </ac:spMkLst>
        </pc:spChg>
        <pc:spChg chg="mod">
          <ac:chgData name="Brian Miller" userId="d65684935c7cf83f" providerId="LiveId" clId="{3ECAF5EC-0EE0-482B-AE7F-58923BC6C794}" dt="2021-12-19T17:29:00.556" v="3827" actId="20577"/>
          <ac:spMkLst>
            <pc:docMk/>
            <pc:sldMk cId="4120671462" sldId="312"/>
            <ac:spMk id="39" creationId="{BC81055E-D9D6-4A25-AD9F-817B3AA79B86}"/>
          </ac:spMkLst>
        </pc:spChg>
        <pc:spChg chg="mod">
          <ac:chgData name="Brian Miller" userId="d65684935c7cf83f" providerId="LiveId" clId="{3ECAF5EC-0EE0-482B-AE7F-58923BC6C794}" dt="2021-12-19T16:31:55.202" v="1585" actId="1038"/>
          <ac:spMkLst>
            <pc:docMk/>
            <pc:sldMk cId="4120671462" sldId="312"/>
            <ac:spMk id="42" creationId="{E33CFEA7-E0A9-47B8-A206-CA2F57E71B30}"/>
          </ac:spMkLst>
        </pc:spChg>
        <pc:spChg chg="add mod">
          <ac:chgData name="Brian Miller" userId="d65684935c7cf83f" providerId="LiveId" clId="{3ECAF5EC-0EE0-482B-AE7F-58923BC6C794}" dt="2021-12-19T16:20:16.906" v="1262" actId="1037"/>
          <ac:spMkLst>
            <pc:docMk/>
            <pc:sldMk cId="4120671462" sldId="312"/>
            <ac:spMk id="43" creationId="{BAA5D29E-1192-4A31-BAED-9D4B99F38C27}"/>
          </ac:spMkLst>
        </pc:spChg>
        <pc:spChg chg="add del mod">
          <ac:chgData name="Brian Miller" userId="d65684935c7cf83f" providerId="LiveId" clId="{3ECAF5EC-0EE0-482B-AE7F-58923BC6C794}" dt="2021-12-19T16:20:25.830" v="1265" actId="478"/>
          <ac:spMkLst>
            <pc:docMk/>
            <pc:sldMk cId="4120671462" sldId="312"/>
            <ac:spMk id="46" creationId="{326816DB-49A3-46A9-9602-3AFFF2A997F8}"/>
          </ac:spMkLst>
        </pc:spChg>
        <pc:spChg chg="add mod">
          <ac:chgData name="Brian Miller" userId="d65684935c7cf83f" providerId="LiveId" clId="{3ECAF5EC-0EE0-482B-AE7F-58923BC6C794}" dt="2021-12-19T18:38:11.285" v="5823" actId="14100"/>
          <ac:spMkLst>
            <pc:docMk/>
            <pc:sldMk cId="4120671462" sldId="312"/>
            <ac:spMk id="47" creationId="{3012F7B2-6A55-47D2-BD2D-22440A16A0CC}"/>
          </ac:spMkLst>
        </pc:spChg>
        <pc:spChg chg="add mod">
          <ac:chgData name="Brian Miller" userId="d65684935c7cf83f" providerId="LiveId" clId="{3ECAF5EC-0EE0-482B-AE7F-58923BC6C794}" dt="2021-12-19T16:39:47.066" v="1869" actId="14100"/>
          <ac:spMkLst>
            <pc:docMk/>
            <pc:sldMk cId="4120671462" sldId="312"/>
            <ac:spMk id="48" creationId="{0A9A2977-C567-422B-95D7-B214D8099E04}"/>
          </ac:spMkLst>
        </pc:spChg>
        <pc:spChg chg="add del mod">
          <ac:chgData name="Brian Miller" userId="d65684935c7cf83f" providerId="LiveId" clId="{3ECAF5EC-0EE0-482B-AE7F-58923BC6C794}" dt="2021-12-19T16:21:46.848" v="1302" actId="478"/>
          <ac:spMkLst>
            <pc:docMk/>
            <pc:sldMk cId="4120671462" sldId="312"/>
            <ac:spMk id="49" creationId="{E62F92AF-0F4D-421A-9129-4BC6FFEC5CB6}"/>
          </ac:spMkLst>
        </pc:spChg>
        <pc:spChg chg="add mod">
          <ac:chgData name="Brian Miller" userId="d65684935c7cf83f" providerId="LiveId" clId="{3ECAF5EC-0EE0-482B-AE7F-58923BC6C794}" dt="2021-12-19T16:36:41.740" v="1723" actId="20577"/>
          <ac:spMkLst>
            <pc:docMk/>
            <pc:sldMk cId="4120671462" sldId="312"/>
            <ac:spMk id="51" creationId="{73E21C85-024E-40CC-9FAE-C1060D64094F}"/>
          </ac:spMkLst>
        </pc:spChg>
        <pc:spChg chg="add mod">
          <ac:chgData name="Brian Miller" userId="d65684935c7cf83f" providerId="LiveId" clId="{3ECAF5EC-0EE0-482B-AE7F-58923BC6C794}" dt="2021-12-19T18:38:06.623" v="5822" actId="14100"/>
          <ac:spMkLst>
            <pc:docMk/>
            <pc:sldMk cId="4120671462" sldId="312"/>
            <ac:spMk id="57" creationId="{DC97E9FD-4D8F-4420-8424-17B01129F606}"/>
          </ac:spMkLst>
        </pc:spChg>
        <pc:spChg chg="add del mod">
          <ac:chgData name="Brian Miller" userId="d65684935c7cf83f" providerId="LiveId" clId="{3ECAF5EC-0EE0-482B-AE7F-58923BC6C794}" dt="2021-12-19T16:25:37.008" v="1373" actId="478"/>
          <ac:spMkLst>
            <pc:docMk/>
            <pc:sldMk cId="4120671462" sldId="312"/>
            <ac:spMk id="58" creationId="{9B0FE70B-5EB4-411A-846C-24E9B021F36B}"/>
          </ac:spMkLst>
        </pc:spChg>
        <pc:spChg chg="mod">
          <ac:chgData name="Brian Miller" userId="d65684935c7cf83f" providerId="LiveId" clId="{3ECAF5EC-0EE0-482B-AE7F-58923BC6C794}" dt="2021-12-19T16:25:58.716" v="1377" actId="1076"/>
          <ac:spMkLst>
            <pc:docMk/>
            <pc:sldMk cId="4120671462" sldId="312"/>
            <ac:spMk id="62" creationId="{35AFA742-BCA4-4563-A30F-D520A0185895}"/>
          </ac:spMkLst>
        </pc:spChg>
        <pc:spChg chg="add del mod">
          <ac:chgData name="Brian Miller" userId="d65684935c7cf83f" providerId="LiveId" clId="{3ECAF5EC-0EE0-482B-AE7F-58923BC6C794}" dt="2021-12-19T16:28:13.566" v="1460" actId="478"/>
          <ac:spMkLst>
            <pc:docMk/>
            <pc:sldMk cId="4120671462" sldId="312"/>
            <ac:spMk id="64" creationId="{F1BC164D-9A7E-4FE6-9107-60BD57D45432}"/>
          </ac:spMkLst>
        </pc:spChg>
        <pc:spChg chg="del mod">
          <ac:chgData name="Brian Miller" userId="d65684935c7cf83f" providerId="LiveId" clId="{3ECAF5EC-0EE0-482B-AE7F-58923BC6C794}" dt="2021-12-19T16:28:29.335" v="1466" actId="478"/>
          <ac:spMkLst>
            <pc:docMk/>
            <pc:sldMk cId="4120671462" sldId="312"/>
            <ac:spMk id="67" creationId="{73DA4196-AA6D-4632-936C-544DE19F1F71}"/>
          </ac:spMkLst>
        </pc:spChg>
        <pc:spChg chg="mod">
          <ac:chgData name="Brian Miller" userId="d65684935c7cf83f" providerId="LiveId" clId="{3ECAF5EC-0EE0-482B-AE7F-58923BC6C794}" dt="2021-12-19T16:31:55.202" v="1585" actId="1038"/>
          <ac:spMkLst>
            <pc:docMk/>
            <pc:sldMk cId="4120671462" sldId="312"/>
            <ac:spMk id="70" creationId="{05B16370-7358-479C-A6DE-8D4F20449368}"/>
          </ac:spMkLst>
        </pc:spChg>
        <pc:spChg chg="add del mod">
          <ac:chgData name="Brian Miller" userId="d65684935c7cf83f" providerId="LiveId" clId="{3ECAF5EC-0EE0-482B-AE7F-58923BC6C794}" dt="2021-12-19T16:30:25.238" v="1534"/>
          <ac:spMkLst>
            <pc:docMk/>
            <pc:sldMk cId="4120671462" sldId="312"/>
            <ac:spMk id="71" creationId="{9A71806D-9AF3-4CBB-8C85-4E11FDED0AF9}"/>
          </ac:spMkLst>
        </pc:spChg>
        <pc:spChg chg="mod">
          <ac:chgData name="Brian Miller" userId="d65684935c7cf83f" providerId="LiveId" clId="{3ECAF5EC-0EE0-482B-AE7F-58923BC6C794}" dt="2021-12-19T16:31:55.202" v="1585" actId="1038"/>
          <ac:spMkLst>
            <pc:docMk/>
            <pc:sldMk cId="4120671462" sldId="312"/>
            <ac:spMk id="74" creationId="{45329B4D-BD28-49B7-97DF-17583F0F7034}"/>
          </ac:spMkLst>
        </pc:spChg>
        <pc:spChg chg="mod topLvl">
          <ac:chgData name="Brian Miller" userId="d65684935c7cf83f" providerId="LiveId" clId="{3ECAF5EC-0EE0-482B-AE7F-58923BC6C794}" dt="2021-12-19T16:40:58.441" v="1905" actId="1076"/>
          <ac:spMkLst>
            <pc:docMk/>
            <pc:sldMk cId="4120671462" sldId="312"/>
            <ac:spMk id="86" creationId="{913E6635-01F5-4298-A947-F94EA23EDB5B}"/>
          </ac:spMkLst>
        </pc:spChg>
        <pc:spChg chg="add mod">
          <ac:chgData name="Brian Miller" userId="d65684935c7cf83f" providerId="LiveId" clId="{3ECAF5EC-0EE0-482B-AE7F-58923BC6C794}" dt="2021-12-19T16:36:05.603" v="1721" actId="1076"/>
          <ac:spMkLst>
            <pc:docMk/>
            <pc:sldMk cId="4120671462" sldId="312"/>
            <ac:spMk id="91" creationId="{E11F4D5C-A870-4D3C-98CC-657D4ACE948F}"/>
          </ac:spMkLst>
        </pc:spChg>
        <pc:spChg chg="mod">
          <ac:chgData name="Brian Miller" userId="d65684935c7cf83f" providerId="LiveId" clId="{3ECAF5EC-0EE0-482B-AE7F-58923BC6C794}" dt="2021-12-19T18:39:14.103" v="5825" actId="20577"/>
          <ac:spMkLst>
            <pc:docMk/>
            <pc:sldMk cId="4120671462" sldId="312"/>
            <ac:spMk id="94" creationId="{E85BF3D7-D1C1-417F-B803-1A8B3F571944}"/>
          </ac:spMkLst>
        </pc:spChg>
        <pc:spChg chg="add mod">
          <ac:chgData name="Brian Miller" userId="d65684935c7cf83f" providerId="LiveId" clId="{3ECAF5EC-0EE0-482B-AE7F-58923BC6C794}" dt="2021-12-19T17:25:57.427" v="3748" actId="1076"/>
          <ac:spMkLst>
            <pc:docMk/>
            <pc:sldMk cId="4120671462" sldId="312"/>
            <ac:spMk id="95" creationId="{9D1E9CDF-D1DF-4F9D-B43F-4B625F279B29}"/>
          </ac:spMkLst>
        </pc:spChg>
        <pc:grpChg chg="add mod">
          <ac:chgData name="Brian Miller" userId="d65684935c7cf83f" providerId="LiveId" clId="{3ECAF5EC-0EE0-482B-AE7F-58923BC6C794}" dt="2021-12-19T16:26:35.454" v="1421" actId="1038"/>
          <ac:grpSpMkLst>
            <pc:docMk/>
            <pc:sldMk cId="4120671462" sldId="312"/>
            <ac:grpSpMk id="4" creationId="{E4C69CDD-31EB-4606-86C8-7D47AA3AD54E}"/>
          </ac:grpSpMkLst>
        </pc:grpChg>
        <pc:grpChg chg="add mod">
          <ac:chgData name="Brian Miller" userId="d65684935c7cf83f" providerId="LiveId" clId="{3ECAF5EC-0EE0-482B-AE7F-58923BC6C794}" dt="2021-12-19T16:20:16.906" v="1262" actId="1037"/>
          <ac:grpSpMkLst>
            <pc:docMk/>
            <pc:sldMk cId="4120671462" sldId="312"/>
            <ac:grpSpMk id="5" creationId="{1B6140B6-304F-4657-97CE-EFB7F5DDC366}"/>
          </ac:grpSpMkLst>
        </pc:grpChg>
        <pc:grpChg chg="add mod">
          <ac:chgData name="Brian Miller" userId="d65684935c7cf83f" providerId="LiveId" clId="{3ECAF5EC-0EE0-482B-AE7F-58923BC6C794}" dt="2021-12-19T16:20:16.906" v="1262" actId="1037"/>
          <ac:grpSpMkLst>
            <pc:docMk/>
            <pc:sldMk cId="4120671462" sldId="312"/>
            <ac:grpSpMk id="6" creationId="{55B68258-621B-44AC-80BD-0EC1AD42462A}"/>
          </ac:grpSpMkLst>
        </pc:grpChg>
        <pc:grpChg chg="add mod">
          <ac:chgData name="Brian Miller" userId="d65684935c7cf83f" providerId="LiveId" clId="{3ECAF5EC-0EE0-482B-AE7F-58923BC6C794}" dt="2021-12-19T16:20:16.906" v="1262" actId="1037"/>
          <ac:grpSpMkLst>
            <pc:docMk/>
            <pc:sldMk cId="4120671462" sldId="312"/>
            <ac:grpSpMk id="14" creationId="{2EA514A0-C847-48AF-A038-70DAEC46808E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29" creationId="{01555964-77A1-4A81-ABCD-DB8235BD1E82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35" creationId="{828D1361-40E1-4336-904D-4D4DFCCACB48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40" creationId="{6F951F64-57F1-4835-AC00-190C51A7FD17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55" creationId="{580FFE3F-37C4-43A2-8A12-04DAE926C9C8}"/>
          </ac:grpSpMkLst>
        </pc:grpChg>
        <pc:grpChg chg="add del mod">
          <ac:chgData name="Brian Miller" userId="d65684935c7cf83f" providerId="LiveId" clId="{3ECAF5EC-0EE0-482B-AE7F-58923BC6C794}" dt="2021-12-19T16:25:59.731" v="1378"/>
          <ac:grpSpMkLst>
            <pc:docMk/>
            <pc:sldMk cId="4120671462" sldId="312"/>
            <ac:grpSpMk id="60" creationId="{F66CB404-76E4-47C7-8DDC-15256165A225}"/>
          </ac:grpSpMkLst>
        </pc:grpChg>
        <pc:grpChg chg="add del mod">
          <ac:chgData name="Brian Miller" userId="d65684935c7cf83f" providerId="LiveId" clId="{3ECAF5EC-0EE0-482B-AE7F-58923BC6C794}" dt="2021-12-19T16:28:29.335" v="1466" actId="478"/>
          <ac:grpSpMkLst>
            <pc:docMk/>
            <pc:sldMk cId="4120671462" sldId="312"/>
            <ac:grpSpMk id="65" creationId="{CC358D68-115A-4216-AFCE-D6340F550255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68" creationId="{F91D64DD-803A-4421-860F-DFBDFFCB2ECD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72" creationId="{DE158708-0C14-4C0E-8469-D19D03A28B8C}"/>
          </ac:grpSpMkLst>
        </pc:grpChg>
        <pc:grpChg chg="add del mod">
          <ac:chgData name="Brian Miller" userId="d65684935c7cf83f" providerId="LiveId" clId="{3ECAF5EC-0EE0-482B-AE7F-58923BC6C794}" dt="2021-12-19T16:34:40.268" v="1615" actId="478"/>
          <ac:grpSpMkLst>
            <pc:docMk/>
            <pc:sldMk cId="4120671462" sldId="312"/>
            <ac:grpSpMk id="84" creationId="{0D835440-BB61-4F28-84DB-E7C614F87628}"/>
          </ac:grpSpMkLst>
        </pc:grpChg>
        <pc:grpChg chg="add mod">
          <ac:chgData name="Brian Miller" userId="d65684935c7cf83f" providerId="LiveId" clId="{3ECAF5EC-0EE0-482B-AE7F-58923BC6C794}" dt="2021-12-19T17:25:57.427" v="3748" actId="1076"/>
          <ac:grpSpMkLst>
            <pc:docMk/>
            <pc:sldMk cId="4120671462" sldId="312"/>
            <ac:grpSpMk id="89" creationId="{E3970AE3-2793-467B-A7D5-10FBBD94A7BE}"/>
          </ac:grpSpMkLst>
        </pc:grpChg>
        <pc:grpChg chg="add mod">
          <ac:chgData name="Brian Miller" userId="d65684935c7cf83f" providerId="LiveId" clId="{3ECAF5EC-0EE0-482B-AE7F-58923BC6C794}" dt="2021-12-19T17:25:57.427" v="3748" actId="1076"/>
          <ac:grpSpMkLst>
            <pc:docMk/>
            <pc:sldMk cId="4120671462" sldId="312"/>
            <ac:grpSpMk id="92" creationId="{D5B49440-2AC7-400D-A6E3-EAD03026E013}"/>
          </ac:grpSpMkLst>
        </pc:grpChg>
        <pc:picChg chg="del">
          <ac:chgData name="Brian Miller" userId="d65684935c7cf83f" providerId="LiveId" clId="{3ECAF5EC-0EE0-482B-AE7F-58923BC6C794}" dt="2021-12-19T15:46:33.790" v="378" actId="478"/>
          <ac:picMkLst>
            <pc:docMk/>
            <pc:sldMk cId="4120671462" sldId="312"/>
            <ac:picMk id="16" creationId="{C4663C19-45BD-46CB-AA38-6CE7C4522BC9}"/>
          </ac:picMkLst>
        </pc:picChg>
        <pc:picChg chg="add mod">
          <ac:chgData name="Brian Miller" userId="d65684935c7cf83f" providerId="LiveId" clId="{3ECAF5EC-0EE0-482B-AE7F-58923BC6C794}" dt="2021-12-19T16:26:35.454" v="1421" actId="1038"/>
          <ac:picMkLst>
            <pc:docMk/>
            <pc:sldMk cId="4120671462" sldId="312"/>
            <ac:picMk id="22" creationId="{9F24EFC7-D7CF-49BC-B345-2774252DE1D2}"/>
          </ac:picMkLst>
        </pc:picChg>
        <pc:picChg chg="del">
          <ac:chgData name="Brian Miller" userId="d65684935c7cf83f" providerId="LiveId" clId="{3ECAF5EC-0EE0-482B-AE7F-58923BC6C794}" dt="2021-12-19T15:46:35.789" v="380" actId="478"/>
          <ac:picMkLst>
            <pc:docMk/>
            <pc:sldMk cId="4120671462" sldId="312"/>
            <ac:picMk id="30" creationId="{245749D8-5A06-44F2-B96E-6718BBEB6C47}"/>
          </ac:picMkLst>
        </pc:picChg>
        <pc:picChg chg="mod">
          <ac:chgData name="Brian Miller" userId="d65684935c7cf83f" providerId="LiveId" clId="{3ECAF5EC-0EE0-482B-AE7F-58923BC6C794}" dt="2021-12-19T16:31:55.202" v="1585" actId="1038"/>
          <ac:picMkLst>
            <pc:docMk/>
            <pc:sldMk cId="4120671462" sldId="312"/>
            <ac:picMk id="31" creationId="{8B8D294C-FA04-4C4C-B6E0-8CBBDBDF5CA3}"/>
          </ac:picMkLst>
        </pc:picChg>
        <pc:picChg chg="del">
          <ac:chgData name="Brian Miller" userId="d65684935c7cf83f" providerId="LiveId" clId="{3ECAF5EC-0EE0-482B-AE7F-58923BC6C794}" dt="2021-12-19T15:46:38.672" v="382" actId="478"/>
          <ac:picMkLst>
            <pc:docMk/>
            <pc:sldMk cId="4120671462" sldId="312"/>
            <ac:picMk id="32" creationId="{B6919A3F-A031-4557-AAC9-0C948C6E4D6A}"/>
          </ac:picMkLst>
        </pc:picChg>
        <pc:picChg chg="del">
          <ac:chgData name="Brian Miller" userId="d65684935c7cf83f" providerId="LiveId" clId="{3ECAF5EC-0EE0-482B-AE7F-58923BC6C794}" dt="2021-12-19T15:46:46.606" v="389" actId="478"/>
          <ac:picMkLst>
            <pc:docMk/>
            <pc:sldMk cId="4120671462" sldId="312"/>
            <ac:picMk id="34" creationId="{112CEB44-CF96-4193-8126-3EF3F89B2EA2}"/>
          </ac:picMkLst>
        </pc:picChg>
        <pc:picChg chg="del">
          <ac:chgData name="Brian Miller" userId="d65684935c7cf83f" providerId="LiveId" clId="{3ECAF5EC-0EE0-482B-AE7F-58923BC6C794}" dt="2021-12-19T15:46:44.058" v="387" actId="478"/>
          <ac:picMkLst>
            <pc:docMk/>
            <pc:sldMk cId="4120671462" sldId="312"/>
            <ac:picMk id="36" creationId="{3F4B17BF-671E-4F42-AB1B-F84F52DCE251}"/>
          </ac:picMkLst>
        </pc:picChg>
        <pc:picChg chg="mod">
          <ac:chgData name="Brian Miller" userId="d65684935c7cf83f" providerId="LiveId" clId="{3ECAF5EC-0EE0-482B-AE7F-58923BC6C794}" dt="2021-12-19T16:31:55.202" v="1585" actId="1038"/>
          <ac:picMkLst>
            <pc:docMk/>
            <pc:sldMk cId="4120671462" sldId="312"/>
            <ac:picMk id="37" creationId="{9DC325AB-DE37-4615-9B00-311DD0C2ABB5}"/>
          </ac:picMkLst>
        </pc:picChg>
        <pc:picChg chg="del mod">
          <ac:chgData name="Brian Miller" userId="d65684935c7cf83f" providerId="LiveId" clId="{3ECAF5EC-0EE0-482B-AE7F-58923BC6C794}" dt="2021-12-19T15:46:41.624" v="385" actId="478"/>
          <ac:picMkLst>
            <pc:docMk/>
            <pc:sldMk cId="4120671462" sldId="312"/>
            <ac:picMk id="38" creationId="{44B68078-72CC-45F5-9CD3-20C37D3298D8}"/>
          </ac:picMkLst>
        </pc:picChg>
        <pc:picChg chg="mod">
          <ac:chgData name="Brian Miller" userId="d65684935c7cf83f" providerId="LiveId" clId="{3ECAF5EC-0EE0-482B-AE7F-58923BC6C794}" dt="2021-12-19T16:31:55.202" v="1585" actId="1038"/>
          <ac:picMkLst>
            <pc:docMk/>
            <pc:sldMk cId="4120671462" sldId="312"/>
            <ac:picMk id="41" creationId="{D2456153-A5E8-4183-9998-65D258EDE324}"/>
          </ac:picMkLst>
        </pc:picChg>
        <pc:picChg chg="add mod">
          <ac:chgData name="Brian Miller" userId="d65684935c7cf83f" providerId="LiveId" clId="{3ECAF5EC-0EE0-482B-AE7F-58923BC6C794}" dt="2021-12-19T16:33:54.810" v="1606" actId="1076"/>
          <ac:picMkLst>
            <pc:docMk/>
            <pc:sldMk cId="4120671462" sldId="312"/>
            <ac:picMk id="80" creationId="{511DAFE4-EAAD-45E6-A7DE-7B94540F6D84}"/>
          </ac:picMkLst>
        </pc:picChg>
        <pc:picChg chg="add mod">
          <ac:chgData name="Brian Miller" userId="d65684935c7cf83f" providerId="LiveId" clId="{3ECAF5EC-0EE0-482B-AE7F-58923BC6C794}" dt="2021-12-19T16:35:23.153" v="1667" actId="1076"/>
          <ac:picMkLst>
            <pc:docMk/>
            <pc:sldMk cId="4120671462" sldId="312"/>
            <ac:picMk id="81" creationId="{F0C1930F-F0AA-4DA8-B275-F1F64617C616}"/>
          </ac:picMkLst>
        </pc:picChg>
        <pc:picChg chg="mod">
          <ac:chgData name="Brian Miller" userId="d65684935c7cf83f" providerId="LiveId" clId="{3ECAF5EC-0EE0-482B-AE7F-58923BC6C794}" dt="2021-12-19T17:25:57.427" v="3748" actId="1076"/>
          <ac:picMkLst>
            <pc:docMk/>
            <pc:sldMk cId="4120671462" sldId="312"/>
            <ac:picMk id="93" creationId="{ED4CFD8B-ABCC-4DE4-A823-B6E6F0E5F2C3}"/>
          </ac:picMkLst>
        </pc:picChg>
        <pc:picChg chg="add mod">
          <ac:chgData name="Brian Miller" userId="d65684935c7cf83f" providerId="LiveId" clId="{3ECAF5EC-0EE0-482B-AE7F-58923BC6C794}" dt="2021-12-19T16:20:16.906" v="1262" actId="1037"/>
          <ac:picMkLst>
            <pc:docMk/>
            <pc:sldMk cId="4120671462" sldId="312"/>
            <ac:picMk id="1026" creationId="{1201E432-6F26-4D1D-A19B-4F6E0A6F2859}"/>
          </ac:picMkLst>
        </pc:picChg>
        <pc:picChg chg="add mod">
          <ac:chgData name="Brian Miller" userId="d65684935c7cf83f" providerId="LiveId" clId="{3ECAF5EC-0EE0-482B-AE7F-58923BC6C794}" dt="2021-12-19T16:20:16.906" v="1262" actId="1037"/>
          <ac:picMkLst>
            <pc:docMk/>
            <pc:sldMk cId="4120671462" sldId="312"/>
            <ac:picMk id="1028" creationId="{525B1F97-4C84-4D0D-8EEF-78758FFEB06F}"/>
          </ac:picMkLst>
        </pc:picChg>
        <pc:cxnChg chg="add del mod">
          <ac:chgData name="Brian Miller" userId="d65684935c7cf83f" providerId="LiveId" clId="{3ECAF5EC-0EE0-482B-AE7F-58923BC6C794}" dt="2021-12-19T16:14:19.612" v="1153" actId="478"/>
          <ac:cxnSpMkLst>
            <pc:docMk/>
            <pc:sldMk cId="4120671462" sldId="312"/>
            <ac:cxnSpMk id="44" creationId="{9F673B11-988C-497D-83C3-090AE86E1DAD}"/>
          </ac:cxnSpMkLst>
        </pc:cxnChg>
        <pc:cxnChg chg="add del mod">
          <ac:chgData name="Brian Miller" userId="d65684935c7cf83f" providerId="LiveId" clId="{3ECAF5EC-0EE0-482B-AE7F-58923BC6C794}" dt="2021-12-19T16:15:26.536" v="1174" actId="478"/>
          <ac:cxnSpMkLst>
            <pc:docMk/>
            <pc:sldMk cId="4120671462" sldId="312"/>
            <ac:cxnSpMk id="45" creationId="{07511855-6F71-4B55-AD31-5B978473DD15}"/>
          </ac:cxnSpMkLst>
        </pc:cxnChg>
        <pc:cxnChg chg="add del mod">
          <ac:chgData name="Brian Miller" userId="d65684935c7cf83f" providerId="LiveId" clId="{3ECAF5EC-0EE0-482B-AE7F-58923BC6C794}" dt="2021-12-19T16:31:55.202" v="1585" actId="1038"/>
          <ac:cxnSpMkLst>
            <pc:docMk/>
            <pc:sldMk cId="4120671462" sldId="312"/>
            <ac:cxnSpMk id="50" creationId="{50667659-582B-4720-A9A4-0C07CBE04E47}"/>
          </ac:cxnSpMkLst>
        </pc:cxnChg>
        <pc:cxnChg chg="add del mod">
          <ac:chgData name="Brian Miller" userId="d65684935c7cf83f" providerId="LiveId" clId="{3ECAF5EC-0EE0-482B-AE7F-58923BC6C794}" dt="2021-12-19T16:25:39.143" v="1374" actId="478"/>
          <ac:cxnSpMkLst>
            <pc:docMk/>
            <pc:sldMk cId="4120671462" sldId="312"/>
            <ac:cxnSpMk id="56" creationId="{998A11B3-8D8E-4A58-BC1F-643839A29E96}"/>
          </ac:cxnSpMkLst>
        </pc:cxnChg>
        <pc:cxnChg chg="mod">
          <ac:chgData name="Brian Miller" userId="d65684935c7cf83f" providerId="LiveId" clId="{3ECAF5EC-0EE0-482B-AE7F-58923BC6C794}" dt="2021-12-19T16:25:58.716" v="1377" actId="1076"/>
          <ac:cxnSpMkLst>
            <pc:docMk/>
            <pc:sldMk cId="4120671462" sldId="312"/>
            <ac:cxnSpMk id="61" creationId="{060E96E7-95B3-4183-A93A-D7117C41B050}"/>
          </ac:cxnSpMkLst>
        </pc:cxnChg>
        <pc:cxnChg chg="del mod">
          <ac:chgData name="Brian Miller" userId="d65684935c7cf83f" providerId="LiveId" clId="{3ECAF5EC-0EE0-482B-AE7F-58923BC6C794}" dt="2021-12-19T16:28:31.943" v="1467" actId="478"/>
          <ac:cxnSpMkLst>
            <pc:docMk/>
            <pc:sldMk cId="4120671462" sldId="312"/>
            <ac:cxnSpMk id="66" creationId="{4F888B56-1F01-45D8-B964-2C23E71C2C02}"/>
          </ac:cxnSpMkLst>
        </pc:cxnChg>
        <pc:cxnChg chg="mod">
          <ac:chgData name="Brian Miller" userId="d65684935c7cf83f" providerId="LiveId" clId="{3ECAF5EC-0EE0-482B-AE7F-58923BC6C794}" dt="2021-12-19T16:31:55.202" v="1585" actId="1038"/>
          <ac:cxnSpMkLst>
            <pc:docMk/>
            <pc:sldMk cId="4120671462" sldId="312"/>
            <ac:cxnSpMk id="69" creationId="{2457EB29-62FF-4C26-ABF2-B3C98E74E105}"/>
          </ac:cxnSpMkLst>
        </pc:cxnChg>
        <pc:cxnChg chg="mod">
          <ac:chgData name="Brian Miller" userId="d65684935c7cf83f" providerId="LiveId" clId="{3ECAF5EC-0EE0-482B-AE7F-58923BC6C794}" dt="2021-12-19T16:31:55.202" v="1585" actId="1038"/>
          <ac:cxnSpMkLst>
            <pc:docMk/>
            <pc:sldMk cId="4120671462" sldId="312"/>
            <ac:cxnSpMk id="73" creationId="{544AA9B0-53D2-4570-B6DF-42C5EEDCD344}"/>
          </ac:cxnSpMkLst>
        </pc:cxnChg>
        <pc:cxnChg chg="add del mod">
          <ac:chgData name="Brian Miller" userId="d65684935c7cf83f" providerId="LiveId" clId="{3ECAF5EC-0EE0-482B-AE7F-58923BC6C794}" dt="2021-12-19T16:32:44.917" v="1595" actId="478"/>
          <ac:cxnSpMkLst>
            <pc:docMk/>
            <pc:sldMk cId="4120671462" sldId="312"/>
            <ac:cxnSpMk id="75" creationId="{6B4231A7-B001-4102-93C7-B8853E35BC5A}"/>
          </ac:cxnSpMkLst>
        </pc:cxnChg>
        <pc:cxnChg chg="add del mod">
          <ac:chgData name="Brian Miller" userId="d65684935c7cf83f" providerId="LiveId" clId="{3ECAF5EC-0EE0-482B-AE7F-58923BC6C794}" dt="2021-12-19T16:32:47.479" v="1596" actId="478"/>
          <ac:cxnSpMkLst>
            <pc:docMk/>
            <pc:sldMk cId="4120671462" sldId="312"/>
            <ac:cxnSpMk id="77" creationId="{46C52B3C-1E7E-4F37-8A49-643610F00942}"/>
          </ac:cxnSpMkLst>
        </pc:cxnChg>
        <pc:cxnChg chg="add mod">
          <ac:chgData name="Brian Miller" userId="d65684935c7cf83f" providerId="LiveId" clId="{3ECAF5EC-0EE0-482B-AE7F-58923BC6C794}" dt="2021-12-19T16:32:33.235" v="1592" actId="1076"/>
          <ac:cxnSpMkLst>
            <pc:docMk/>
            <pc:sldMk cId="4120671462" sldId="312"/>
            <ac:cxnSpMk id="78" creationId="{9030032A-A075-46D1-8A94-E26E5B852B1E}"/>
          </ac:cxnSpMkLst>
        </pc:cxnChg>
        <pc:cxnChg chg="add mod">
          <ac:chgData name="Brian Miller" userId="d65684935c7cf83f" providerId="LiveId" clId="{3ECAF5EC-0EE0-482B-AE7F-58923BC6C794}" dt="2021-12-19T16:32:41.882" v="1594" actId="1076"/>
          <ac:cxnSpMkLst>
            <pc:docMk/>
            <pc:sldMk cId="4120671462" sldId="312"/>
            <ac:cxnSpMk id="79" creationId="{11916CD1-D900-4C3D-A19F-2A7C3E021DB5}"/>
          </ac:cxnSpMkLst>
        </pc:cxnChg>
        <pc:cxnChg chg="add mod">
          <ac:chgData name="Brian Miller" userId="d65684935c7cf83f" providerId="LiveId" clId="{3ECAF5EC-0EE0-482B-AE7F-58923BC6C794}" dt="2021-12-19T16:34:30.988" v="1612" actId="1076"/>
          <ac:cxnSpMkLst>
            <pc:docMk/>
            <pc:sldMk cId="4120671462" sldId="312"/>
            <ac:cxnSpMk id="82" creationId="{41318866-5A77-4937-A251-B4D7E49B8A0B}"/>
          </ac:cxnSpMkLst>
        </pc:cxnChg>
        <pc:cxnChg chg="del mod topLvl">
          <ac:chgData name="Brian Miller" userId="d65684935c7cf83f" providerId="LiveId" clId="{3ECAF5EC-0EE0-482B-AE7F-58923BC6C794}" dt="2021-12-19T16:34:40.268" v="1615" actId="478"/>
          <ac:cxnSpMkLst>
            <pc:docMk/>
            <pc:sldMk cId="4120671462" sldId="312"/>
            <ac:cxnSpMk id="85" creationId="{3A205330-93A0-4BCC-8F08-44C2980CF9C3}"/>
          </ac:cxnSpMkLst>
        </pc:cxnChg>
        <pc:cxnChg chg="add mod">
          <ac:chgData name="Brian Miller" userId="d65684935c7cf83f" providerId="LiveId" clId="{3ECAF5EC-0EE0-482B-AE7F-58923BC6C794}" dt="2021-12-19T16:35:32.706" v="1671" actId="14100"/>
          <ac:cxnSpMkLst>
            <pc:docMk/>
            <pc:sldMk cId="4120671462" sldId="312"/>
            <ac:cxnSpMk id="87" creationId="{23097A8C-7392-4D01-AAE0-55E602E17D3F}"/>
          </ac:cxnSpMkLst>
        </pc:cxnChg>
      </pc:sldChg>
      <pc:sldChg chg="modSp mod">
        <pc:chgData name="Brian Miller" userId="d65684935c7cf83f" providerId="LiveId" clId="{3ECAF5EC-0EE0-482B-AE7F-58923BC6C794}" dt="2021-12-19T19:40:22.890" v="7067" actId="20577"/>
        <pc:sldMkLst>
          <pc:docMk/>
          <pc:sldMk cId="715534863" sldId="313"/>
        </pc:sldMkLst>
        <pc:spChg chg="mod">
          <ac:chgData name="Brian Miller" userId="d65684935c7cf83f" providerId="LiveId" clId="{3ECAF5EC-0EE0-482B-AE7F-58923BC6C794}" dt="2021-12-19T19:26:41.181" v="6281" actId="20577"/>
          <ac:spMkLst>
            <pc:docMk/>
            <pc:sldMk cId="715534863" sldId="313"/>
            <ac:spMk id="3" creationId="{123F6824-E409-4436-9F53-FF50E9FB0CC0}"/>
          </ac:spMkLst>
        </pc:spChg>
        <pc:spChg chg="mod">
          <ac:chgData name="Brian Miller" userId="d65684935c7cf83f" providerId="LiveId" clId="{3ECAF5EC-0EE0-482B-AE7F-58923BC6C794}" dt="2021-12-19T19:40:22.890" v="7067" actId="20577"/>
          <ac:spMkLst>
            <pc:docMk/>
            <pc:sldMk cId="715534863" sldId="313"/>
            <ac:spMk id="9" creationId="{43CFB73B-BD67-4FD5-9D37-0CD31895D62B}"/>
          </ac:spMkLst>
        </pc:spChg>
      </pc:sldChg>
      <pc:sldChg chg="modSp mod">
        <pc:chgData name="Brian Miller" userId="d65684935c7cf83f" providerId="LiveId" clId="{3ECAF5EC-0EE0-482B-AE7F-58923BC6C794}" dt="2021-12-19T18:37:22.174" v="5819" actId="20577"/>
        <pc:sldMkLst>
          <pc:docMk/>
          <pc:sldMk cId="3696770303" sldId="315"/>
        </pc:sldMkLst>
        <pc:spChg chg="mod">
          <ac:chgData name="Brian Miller" userId="d65684935c7cf83f" providerId="LiveId" clId="{3ECAF5EC-0EE0-482B-AE7F-58923BC6C794}" dt="2021-12-19T18:37:22.174" v="5819" actId="20577"/>
          <ac:spMkLst>
            <pc:docMk/>
            <pc:sldMk cId="3696770303" sldId="315"/>
            <ac:spMk id="8" creationId="{6F03AADD-A4FE-4CE8-944C-3F9C9777F0AB}"/>
          </ac:spMkLst>
        </pc:spChg>
      </pc:sldChg>
      <pc:sldChg chg="modSp mod">
        <pc:chgData name="Brian Miller" userId="d65684935c7cf83f" providerId="LiveId" clId="{3ECAF5EC-0EE0-482B-AE7F-58923BC6C794}" dt="2021-12-19T15:22:12.304" v="132" actId="20577"/>
        <pc:sldMkLst>
          <pc:docMk/>
          <pc:sldMk cId="3665993043" sldId="324"/>
        </pc:sldMkLst>
        <pc:spChg chg="mod">
          <ac:chgData name="Brian Miller" userId="d65684935c7cf83f" providerId="LiveId" clId="{3ECAF5EC-0EE0-482B-AE7F-58923BC6C794}" dt="2021-12-19T15:20:00.474" v="74" actId="20577"/>
          <ac:spMkLst>
            <pc:docMk/>
            <pc:sldMk cId="3665993043" sldId="324"/>
            <ac:spMk id="7" creationId="{BD837CEB-1A69-4F72-95D4-054D82F09696}"/>
          </ac:spMkLst>
        </pc:spChg>
        <pc:spChg chg="mod">
          <ac:chgData name="Brian Miller" userId="d65684935c7cf83f" providerId="LiveId" clId="{3ECAF5EC-0EE0-482B-AE7F-58923BC6C794}" dt="2021-12-19T15:19:29.035" v="1" actId="20577"/>
          <ac:spMkLst>
            <pc:docMk/>
            <pc:sldMk cId="3665993043" sldId="324"/>
            <ac:spMk id="8" creationId="{9FFAF4E3-C8A2-4861-A67E-040D885F84F1}"/>
          </ac:spMkLst>
        </pc:spChg>
        <pc:spChg chg="mod">
          <ac:chgData name="Brian Miller" userId="d65684935c7cf83f" providerId="LiveId" clId="{3ECAF5EC-0EE0-482B-AE7F-58923BC6C794}" dt="2021-12-19T15:22:12.304" v="132" actId="20577"/>
          <ac:spMkLst>
            <pc:docMk/>
            <pc:sldMk cId="3665993043" sldId="324"/>
            <ac:spMk id="11" creationId="{E6DF5064-7AAC-4887-9BD5-FB6BC40A6768}"/>
          </ac:spMkLst>
        </pc:spChg>
      </pc:sldChg>
      <pc:sldChg chg="modSp mod">
        <pc:chgData name="Brian Miller" userId="d65684935c7cf83f" providerId="LiveId" clId="{3ECAF5EC-0EE0-482B-AE7F-58923BC6C794}" dt="2021-12-19T16:54:27.732" v="2882"/>
        <pc:sldMkLst>
          <pc:docMk/>
          <pc:sldMk cId="1110251285" sldId="325"/>
        </pc:sldMkLst>
        <pc:spChg chg="mod">
          <ac:chgData name="Brian Miller" userId="d65684935c7cf83f" providerId="LiveId" clId="{3ECAF5EC-0EE0-482B-AE7F-58923BC6C794}" dt="2021-12-19T16:54:27.732" v="2882"/>
          <ac:spMkLst>
            <pc:docMk/>
            <pc:sldMk cId="1110251285" sldId="325"/>
            <ac:spMk id="11" creationId="{3D9E7E43-0082-4819-947F-94AD5664FC83}"/>
          </ac:spMkLst>
        </pc:spChg>
      </pc:sldChg>
      <pc:sldChg chg="addSp delSp modSp mod">
        <pc:chgData name="Brian Miller" userId="d65684935c7cf83f" providerId="LiveId" clId="{3ECAF5EC-0EE0-482B-AE7F-58923BC6C794}" dt="2021-12-19T19:36:44.513" v="6999" actId="20577"/>
        <pc:sldMkLst>
          <pc:docMk/>
          <pc:sldMk cId="2503404808" sldId="327"/>
        </pc:sldMkLst>
        <pc:spChg chg="mod">
          <ac:chgData name="Brian Miller" userId="d65684935c7cf83f" providerId="LiveId" clId="{3ECAF5EC-0EE0-482B-AE7F-58923BC6C794}" dt="2021-12-19T19:36:44.513" v="6999" actId="20577"/>
          <ac:spMkLst>
            <pc:docMk/>
            <pc:sldMk cId="2503404808" sldId="327"/>
            <ac:spMk id="3" creationId="{8C22E3C7-6A92-41DE-8C87-8F6455C23CE5}"/>
          </ac:spMkLst>
        </pc:spChg>
        <pc:spChg chg="mod">
          <ac:chgData name="Brian Miller" userId="d65684935c7cf83f" providerId="LiveId" clId="{3ECAF5EC-0EE0-482B-AE7F-58923BC6C794}" dt="2021-12-19T16:56:09.743" v="3017" actId="20577"/>
          <ac:spMkLst>
            <pc:docMk/>
            <pc:sldMk cId="2503404808" sldId="327"/>
            <ac:spMk id="5" creationId="{BA86A9EC-640F-47FB-AA92-2851B3012347}"/>
          </ac:spMkLst>
        </pc:spChg>
        <pc:spChg chg="add mod">
          <ac:chgData name="Brian Miller" userId="d65684935c7cf83f" providerId="LiveId" clId="{3ECAF5EC-0EE0-482B-AE7F-58923BC6C794}" dt="2021-12-19T18:34:06.980" v="5670" actId="164"/>
          <ac:spMkLst>
            <pc:docMk/>
            <pc:sldMk cId="2503404808" sldId="327"/>
            <ac:spMk id="9" creationId="{AD231DA4-46F2-42AC-B36F-925C2336A61B}"/>
          </ac:spMkLst>
        </pc:spChg>
        <pc:grpChg chg="del">
          <ac:chgData name="Brian Miller" userId="d65684935c7cf83f" providerId="LiveId" clId="{3ECAF5EC-0EE0-482B-AE7F-58923BC6C794}" dt="2021-12-19T16:56:12.274" v="3018" actId="478"/>
          <ac:grpSpMkLst>
            <pc:docMk/>
            <pc:sldMk cId="2503404808" sldId="327"/>
            <ac:grpSpMk id="8" creationId="{5027D7C7-DDF4-4971-BA34-363A892C433A}"/>
          </ac:grpSpMkLst>
        </pc:grpChg>
        <pc:grpChg chg="add mod">
          <ac:chgData name="Brian Miller" userId="d65684935c7cf83f" providerId="LiveId" clId="{3ECAF5EC-0EE0-482B-AE7F-58923BC6C794}" dt="2021-12-19T18:34:08.308" v="5671" actId="1076"/>
          <ac:grpSpMkLst>
            <pc:docMk/>
            <pc:sldMk cId="2503404808" sldId="327"/>
            <ac:grpSpMk id="10" creationId="{6CCB1E7E-9C4A-4085-8033-8CD0602F4B56}"/>
          </ac:grpSpMkLst>
        </pc:grpChg>
        <pc:picChg chg="add mod">
          <ac:chgData name="Brian Miller" userId="d65684935c7cf83f" providerId="LiveId" clId="{3ECAF5EC-0EE0-482B-AE7F-58923BC6C794}" dt="2021-12-19T18:34:06.980" v="5670" actId="164"/>
          <ac:picMkLst>
            <pc:docMk/>
            <pc:sldMk cId="2503404808" sldId="327"/>
            <ac:picMk id="6" creationId="{8F079FFB-A2E6-440E-BAE7-78561DBDF0C8}"/>
          </ac:picMkLst>
        </pc:picChg>
      </pc:sldChg>
      <pc:sldChg chg="addSp delSp modSp mod modAnim">
        <pc:chgData name="Brian Miller" userId="d65684935c7cf83f" providerId="LiveId" clId="{3ECAF5EC-0EE0-482B-AE7F-58923BC6C794}" dt="2021-12-19T19:37:23.609" v="7001" actId="14100"/>
        <pc:sldMkLst>
          <pc:docMk/>
          <pc:sldMk cId="1682003855" sldId="328"/>
        </pc:sldMkLst>
        <pc:spChg chg="del">
          <ac:chgData name="Brian Miller" userId="d65684935c7cf83f" providerId="LiveId" clId="{3ECAF5EC-0EE0-482B-AE7F-58923BC6C794}" dt="2021-12-19T18:34:48.388" v="5747" actId="21"/>
          <ac:spMkLst>
            <pc:docMk/>
            <pc:sldMk cId="1682003855" sldId="328"/>
            <ac:spMk id="3" creationId="{703CB17C-392D-4E96-BDFB-44E48273EA90}"/>
          </ac:spMkLst>
        </pc:spChg>
        <pc:spChg chg="mod">
          <ac:chgData name="Brian Miller" userId="d65684935c7cf83f" providerId="LiveId" clId="{3ECAF5EC-0EE0-482B-AE7F-58923BC6C794}" dt="2021-12-19T19:07:40.839" v="6232" actId="20577"/>
          <ac:spMkLst>
            <pc:docMk/>
            <pc:sldMk cId="1682003855" sldId="328"/>
            <ac:spMk id="5" creationId="{BA86A9EC-640F-47FB-AA92-2851B3012347}"/>
          </ac:spMkLst>
        </pc:spChg>
        <pc:spChg chg="del">
          <ac:chgData name="Brian Miller" userId="d65684935c7cf83f" providerId="LiveId" clId="{3ECAF5EC-0EE0-482B-AE7F-58923BC6C794}" dt="2021-12-19T16:56:51.050" v="3025" actId="478"/>
          <ac:spMkLst>
            <pc:docMk/>
            <pc:sldMk cId="1682003855" sldId="328"/>
            <ac:spMk id="6" creationId="{75298D6A-F1D2-4997-9B53-A15AED2AC5B7}"/>
          </ac:spMkLst>
        </pc:spChg>
        <pc:spChg chg="del">
          <ac:chgData name="Brian Miller" userId="d65684935c7cf83f" providerId="LiveId" clId="{3ECAF5EC-0EE0-482B-AE7F-58923BC6C794}" dt="2021-12-19T16:56:53.185" v="3027" actId="478"/>
          <ac:spMkLst>
            <pc:docMk/>
            <pc:sldMk cId="1682003855" sldId="328"/>
            <ac:spMk id="7" creationId="{32815CE0-9096-4380-9B8F-F65D3E84D2E7}"/>
          </ac:spMkLst>
        </pc:spChg>
        <pc:spChg chg="add del mod">
          <ac:chgData name="Brian Miller" userId="d65684935c7cf83f" providerId="LiveId" clId="{3ECAF5EC-0EE0-482B-AE7F-58923BC6C794}" dt="2021-12-19T18:59:18.213" v="6169" actId="21"/>
          <ac:spMkLst>
            <pc:docMk/>
            <pc:sldMk cId="1682003855" sldId="328"/>
            <ac:spMk id="17" creationId="{0168EA69-3D73-40CB-B538-7BD6E2A308DA}"/>
          </ac:spMkLst>
        </pc:spChg>
        <pc:spChg chg="add del mod">
          <ac:chgData name="Brian Miller" userId="d65684935c7cf83f" providerId="LiveId" clId="{3ECAF5EC-0EE0-482B-AE7F-58923BC6C794}" dt="2021-12-19T19:05:31.055" v="6194" actId="164"/>
          <ac:spMkLst>
            <pc:docMk/>
            <pc:sldMk cId="1682003855" sldId="328"/>
            <ac:spMk id="18" creationId="{049D64A4-AFDB-4295-82C4-599E6F20D24D}"/>
          </ac:spMkLst>
        </pc:spChg>
        <pc:spChg chg="add del mod">
          <ac:chgData name="Brian Miller" userId="d65684935c7cf83f" providerId="LiveId" clId="{3ECAF5EC-0EE0-482B-AE7F-58923BC6C794}" dt="2021-12-19T19:08:34.959" v="6253" actId="478"/>
          <ac:spMkLst>
            <pc:docMk/>
            <pc:sldMk cId="1682003855" sldId="328"/>
            <ac:spMk id="19" creationId="{E682AB71-135A-4EE7-8EEE-06AC57F24675}"/>
          </ac:spMkLst>
        </pc:spChg>
        <pc:spChg chg="add mod">
          <ac:chgData name="Brian Miller" userId="d65684935c7cf83f" providerId="LiveId" clId="{3ECAF5EC-0EE0-482B-AE7F-58923BC6C794}" dt="2021-12-19T19:05:31.055" v="6194" actId="164"/>
          <ac:spMkLst>
            <pc:docMk/>
            <pc:sldMk cId="1682003855" sldId="328"/>
            <ac:spMk id="24" creationId="{304C7619-BA58-4AC7-BD2A-DD30D9B849BA}"/>
          </ac:spMkLst>
        </pc:spChg>
        <pc:grpChg chg="add del mod ord">
          <ac:chgData name="Brian Miller" userId="d65684935c7cf83f" providerId="LiveId" clId="{3ECAF5EC-0EE0-482B-AE7F-58923BC6C794}" dt="2021-12-19T19:08:21.672" v="6249" actId="478"/>
          <ac:grpSpMkLst>
            <pc:docMk/>
            <pc:sldMk cId="1682003855" sldId="328"/>
            <ac:grpSpMk id="26" creationId="{D8F934AD-5ED6-4EB0-9890-09FE981705F2}"/>
          </ac:grpSpMkLst>
        </pc:grpChg>
        <pc:picChg chg="del">
          <ac:chgData name="Brian Miller" userId="d65684935c7cf83f" providerId="LiveId" clId="{3ECAF5EC-0EE0-482B-AE7F-58923BC6C794}" dt="2021-12-19T16:56:49.512" v="3024" actId="478"/>
          <ac:picMkLst>
            <pc:docMk/>
            <pc:sldMk cId="1682003855" sldId="328"/>
            <ac:picMk id="4" creationId="{EEFB2745-453D-4BBF-818C-03A63B0A45A1}"/>
          </ac:picMkLst>
        </pc:picChg>
        <pc:picChg chg="add mod">
          <ac:chgData name="Brian Miller" userId="d65684935c7cf83f" providerId="LiveId" clId="{3ECAF5EC-0EE0-482B-AE7F-58923BC6C794}" dt="2021-12-19T19:05:31.055" v="6194" actId="164"/>
          <ac:picMkLst>
            <pc:docMk/>
            <pc:sldMk cId="1682003855" sldId="328"/>
            <ac:picMk id="9" creationId="{7F2E35FB-AFAD-443D-AB9A-4C2F22794709}"/>
          </ac:picMkLst>
        </pc:picChg>
        <pc:picChg chg="add mod">
          <ac:chgData name="Brian Miller" userId="d65684935c7cf83f" providerId="LiveId" clId="{3ECAF5EC-0EE0-482B-AE7F-58923BC6C794}" dt="2021-12-19T19:05:31.055" v="6194" actId="164"/>
          <ac:picMkLst>
            <pc:docMk/>
            <pc:sldMk cId="1682003855" sldId="328"/>
            <ac:picMk id="12" creationId="{AF5BB20D-197B-4F40-A7C0-DD88FDA2DA4F}"/>
          </ac:picMkLst>
        </pc:picChg>
        <pc:picChg chg="add del mod">
          <ac:chgData name="Brian Miller" userId="d65684935c7cf83f" providerId="LiveId" clId="{3ECAF5EC-0EE0-482B-AE7F-58923BC6C794}" dt="2021-12-19T19:02:46.310" v="6181" actId="478"/>
          <ac:picMkLst>
            <pc:docMk/>
            <pc:sldMk cId="1682003855" sldId="328"/>
            <ac:picMk id="21" creationId="{7507BEDD-9AE0-4290-8B48-046E8301B3A9}"/>
          </ac:picMkLst>
        </pc:picChg>
        <pc:picChg chg="add mod">
          <ac:chgData name="Brian Miller" userId="d65684935c7cf83f" providerId="LiveId" clId="{3ECAF5EC-0EE0-482B-AE7F-58923BC6C794}" dt="2021-12-19T19:05:31.055" v="6194" actId="164"/>
          <ac:picMkLst>
            <pc:docMk/>
            <pc:sldMk cId="1682003855" sldId="328"/>
            <ac:picMk id="23" creationId="{EBDA7ADA-018A-419D-B7A9-5D8CF9D426C9}"/>
          </ac:picMkLst>
        </pc:picChg>
        <pc:picChg chg="add mod ord">
          <ac:chgData name="Brian Miller" userId="d65684935c7cf83f" providerId="LiveId" clId="{3ECAF5EC-0EE0-482B-AE7F-58923BC6C794}" dt="2021-12-19T19:37:23.609" v="7001" actId="14100"/>
          <ac:picMkLst>
            <pc:docMk/>
            <pc:sldMk cId="1682003855" sldId="328"/>
            <ac:picMk id="25" creationId="{79446C45-E5F4-4229-9ED8-7A015564F3C8}"/>
          </ac:picMkLst>
        </pc:picChg>
        <pc:cxnChg chg="del">
          <ac:chgData name="Brian Miller" userId="d65684935c7cf83f" providerId="LiveId" clId="{3ECAF5EC-0EE0-482B-AE7F-58923BC6C794}" dt="2021-12-19T16:56:51.806" v="3026" actId="478"/>
          <ac:cxnSpMkLst>
            <pc:docMk/>
            <pc:sldMk cId="1682003855" sldId="328"/>
            <ac:cxnSpMk id="8" creationId="{5D62291B-87F6-44C9-83DF-778A6F2194E4}"/>
          </ac:cxnSpMkLst>
        </pc:cxnChg>
        <pc:cxnChg chg="del">
          <ac:chgData name="Brian Miller" userId="d65684935c7cf83f" providerId="LiveId" clId="{3ECAF5EC-0EE0-482B-AE7F-58923BC6C794}" dt="2021-12-19T16:56:54.201" v="3028" actId="478"/>
          <ac:cxnSpMkLst>
            <pc:docMk/>
            <pc:sldMk cId="1682003855" sldId="328"/>
            <ac:cxnSpMk id="10" creationId="{109BBCE6-5E92-4FF1-A7C6-3B879AD2D08E}"/>
          </ac:cxnSpMkLst>
        </pc:cxnChg>
        <pc:cxnChg chg="add mod">
          <ac:chgData name="Brian Miller" userId="d65684935c7cf83f" providerId="LiveId" clId="{3ECAF5EC-0EE0-482B-AE7F-58923BC6C794}" dt="2021-12-19T19:05:31.055" v="6194" actId="164"/>
          <ac:cxnSpMkLst>
            <pc:docMk/>
            <pc:sldMk cId="1682003855" sldId="328"/>
            <ac:cxnSpMk id="13" creationId="{BFA4868C-4472-4CAE-A430-327CE2281A00}"/>
          </ac:cxnSpMkLst>
        </pc:cxnChg>
      </pc:sldChg>
      <pc:sldChg chg="del">
        <pc:chgData name="Brian Miller" userId="d65684935c7cf83f" providerId="LiveId" clId="{3ECAF5EC-0EE0-482B-AE7F-58923BC6C794}" dt="2021-12-19T16:57:15.444" v="3075" actId="2696"/>
        <pc:sldMkLst>
          <pc:docMk/>
          <pc:sldMk cId="2849283803" sldId="329"/>
        </pc:sldMkLst>
      </pc:sldChg>
      <pc:sldChg chg="delSp modSp add mod delAnim">
        <pc:chgData name="Brian Miller" userId="d65684935c7cf83f" providerId="LiveId" clId="{3ECAF5EC-0EE0-482B-AE7F-58923BC6C794}" dt="2021-12-19T19:09:44.262" v="6259" actId="1076"/>
        <pc:sldMkLst>
          <pc:docMk/>
          <pc:sldMk cId="2931215001" sldId="329"/>
        </pc:sldMkLst>
        <pc:spChg chg="mod">
          <ac:chgData name="Brian Miller" userId="d65684935c7cf83f" providerId="LiveId" clId="{3ECAF5EC-0EE0-482B-AE7F-58923BC6C794}" dt="2021-12-19T19:07:55.263" v="6244" actId="20577"/>
          <ac:spMkLst>
            <pc:docMk/>
            <pc:sldMk cId="2931215001" sldId="329"/>
            <ac:spMk id="5" creationId="{BA86A9EC-640F-47FB-AA92-2851B3012347}"/>
          </ac:spMkLst>
        </pc:spChg>
        <pc:spChg chg="mod">
          <ac:chgData name="Brian Miller" userId="d65684935c7cf83f" providerId="LiveId" clId="{3ECAF5EC-0EE0-482B-AE7F-58923BC6C794}" dt="2021-12-19T19:09:44.262" v="6259" actId="1076"/>
          <ac:spMkLst>
            <pc:docMk/>
            <pc:sldMk cId="2931215001" sldId="329"/>
            <ac:spMk id="19" creationId="{E682AB71-135A-4EE7-8EEE-06AC57F24675}"/>
          </ac:spMkLst>
        </pc:spChg>
        <pc:grpChg chg="mod">
          <ac:chgData name="Brian Miller" userId="d65684935c7cf83f" providerId="LiveId" clId="{3ECAF5EC-0EE0-482B-AE7F-58923BC6C794}" dt="2021-12-19T19:09:39.926" v="6258" actId="1076"/>
          <ac:grpSpMkLst>
            <pc:docMk/>
            <pc:sldMk cId="2931215001" sldId="329"/>
            <ac:grpSpMk id="26" creationId="{D8F934AD-5ED6-4EB0-9890-09FE981705F2}"/>
          </ac:grpSpMkLst>
        </pc:grpChg>
        <pc:picChg chg="del">
          <ac:chgData name="Brian Miller" userId="d65684935c7cf83f" providerId="LiveId" clId="{3ECAF5EC-0EE0-482B-AE7F-58923BC6C794}" dt="2021-12-19T19:07:57.336" v="6245" actId="478"/>
          <ac:picMkLst>
            <pc:docMk/>
            <pc:sldMk cId="2931215001" sldId="329"/>
            <ac:picMk id="25" creationId="{79446C45-E5F4-4229-9ED8-7A015564F3C8}"/>
          </ac:picMkLst>
        </pc:picChg>
      </pc:sldChg>
      <pc:sldChg chg="del">
        <pc:chgData name="Brian Miller" userId="d65684935c7cf83f" providerId="LiveId" clId="{3ECAF5EC-0EE0-482B-AE7F-58923BC6C794}" dt="2021-12-19T16:57:19.431" v="3076" actId="2696"/>
        <pc:sldMkLst>
          <pc:docMk/>
          <pc:sldMk cId="2374786276" sldId="330"/>
        </pc:sldMkLst>
      </pc:sldChg>
      <pc:sldChg chg="delSp modSp del mod">
        <pc:chgData name="Brian Miller" userId="d65684935c7cf83f" providerId="LiveId" clId="{3ECAF5EC-0EE0-482B-AE7F-58923BC6C794}" dt="2021-12-19T18:22:49.036" v="4776" actId="2696"/>
        <pc:sldMkLst>
          <pc:docMk/>
          <pc:sldMk cId="3941350622" sldId="331"/>
        </pc:sldMkLst>
        <pc:spChg chg="mod">
          <ac:chgData name="Brian Miller" userId="d65684935c7cf83f" providerId="LiveId" clId="{3ECAF5EC-0EE0-482B-AE7F-58923BC6C794}" dt="2021-12-19T16:55:42.841" v="2944" actId="20577"/>
          <ac:spMkLst>
            <pc:docMk/>
            <pc:sldMk cId="3941350622" sldId="331"/>
            <ac:spMk id="5" creationId="{BA86A9EC-640F-47FB-AA92-2851B3012347}"/>
          </ac:spMkLst>
        </pc:spChg>
        <pc:grpChg chg="del">
          <ac:chgData name="Brian Miller" userId="d65684935c7cf83f" providerId="LiveId" clId="{3ECAF5EC-0EE0-482B-AE7F-58923BC6C794}" dt="2021-12-19T16:55:44.841" v="2945" actId="478"/>
          <ac:grpSpMkLst>
            <pc:docMk/>
            <pc:sldMk cId="3941350622" sldId="331"/>
            <ac:grpSpMk id="16" creationId="{B05FBEBC-44AA-4166-AD8B-A9194D0073FF}"/>
          </ac:grpSpMkLst>
        </pc:grpChg>
        <pc:cxnChg chg="mod">
          <ac:chgData name="Brian Miller" userId="d65684935c7cf83f" providerId="LiveId" clId="{3ECAF5EC-0EE0-482B-AE7F-58923BC6C794}" dt="2021-12-19T16:55:44.841" v="2945" actId="478"/>
          <ac:cxnSpMkLst>
            <pc:docMk/>
            <pc:sldMk cId="3941350622" sldId="331"/>
            <ac:cxnSpMk id="14" creationId="{BF0DBF3B-2F9A-48EC-A488-18B0A7B111D2}"/>
          </ac:cxnSpMkLst>
        </pc:cxnChg>
      </pc:sldChg>
      <pc:sldChg chg="del">
        <pc:chgData name="Brian Miller" userId="d65684935c7cf83f" providerId="LiveId" clId="{3ECAF5EC-0EE0-482B-AE7F-58923BC6C794}" dt="2021-12-19T16:57:19.431" v="3076" actId="2696"/>
        <pc:sldMkLst>
          <pc:docMk/>
          <pc:sldMk cId="1436435942" sldId="332"/>
        </pc:sldMkLst>
      </pc:sldChg>
      <pc:sldMasterChg chg="modSp mod">
        <pc:chgData name="Brian Miller" userId="d65684935c7cf83f" providerId="LiveId" clId="{3ECAF5EC-0EE0-482B-AE7F-58923BC6C794}" dt="2021-12-19T19:42:16.074" v="7107" actId="20577"/>
        <pc:sldMasterMkLst>
          <pc:docMk/>
          <pc:sldMasterMk cId="946163275" sldId="2147483648"/>
        </pc:sldMasterMkLst>
        <pc:spChg chg="mod">
          <ac:chgData name="Brian Miller" userId="d65684935c7cf83f" providerId="LiveId" clId="{3ECAF5EC-0EE0-482B-AE7F-58923BC6C794}" dt="2021-12-19T19:41:53.265" v="7071" actId="20577"/>
          <ac:spMkLst>
            <pc:docMk/>
            <pc:sldMasterMk cId="946163275" sldId="2147483648"/>
            <ac:spMk id="3" creationId="{A1AD702D-965C-40E9-8D23-D82E2CFA9E61}"/>
          </ac:spMkLst>
        </pc:spChg>
        <pc:spChg chg="mod">
          <ac:chgData name="Brian Miller" userId="d65684935c7cf83f" providerId="LiveId" clId="{3ECAF5EC-0EE0-482B-AE7F-58923BC6C794}" dt="2021-12-19T19:42:16.074" v="7107" actId="20577"/>
          <ac:spMkLst>
            <pc:docMk/>
            <pc:sldMasterMk cId="946163275" sldId="2147483648"/>
            <ac:spMk id="5" creationId="{793E0959-6855-4447-BAEC-D32B47712F07}"/>
          </ac:spMkLst>
        </pc:spChg>
      </pc:sldMasterChg>
    </pc:docChg>
  </pc:docChgLst>
  <pc:docChgLst>
    <pc:chgData name="Brian Miller" userId="d65684935c7cf83f" providerId="LiveId" clId="{38193C12-4552-47E0-BBA5-74F009BDC9FE}"/>
    <pc:docChg chg="undo redo custSel addSld delSld modSld sldOrd modMainMaster">
      <pc:chgData name="Brian Miller" userId="d65684935c7cf83f" providerId="LiveId" clId="{38193C12-4552-47E0-BBA5-74F009BDC9FE}" dt="2021-10-26T17:37:53.736" v="14667" actId="20577"/>
      <pc:docMkLst>
        <pc:docMk/>
      </pc:docMkLst>
      <pc:sldChg chg="addSp delSp modSp mod">
        <pc:chgData name="Brian Miller" userId="d65684935c7cf83f" providerId="LiveId" clId="{38193C12-4552-47E0-BBA5-74F009BDC9FE}" dt="2021-10-24T20:23:19.496" v="6850" actId="1076"/>
        <pc:sldMkLst>
          <pc:docMk/>
          <pc:sldMk cId="25800700" sldId="294"/>
        </pc:sldMkLst>
        <pc:spChg chg="add mod">
          <ac:chgData name="Brian Miller" userId="d65684935c7cf83f" providerId="LiveId" clId="{38193C12-4552-47E0-BBA5-74F009BDC9FE}" dt="2021-10-24T20:23:15.554" v="6849" actId="20577"/>
          <ac:spMkLst>
            <pc:docMk/>
            <pc:sldMk cId="25800700" sldId="294"/>
            <ac:spMk id="6" creationId="{9942AF24-0BF5-4064-976F-C37EB1D0BE0E}"/>
          </ac:spMkLst>
        </pc:spChg>
        <pc:spChg chg="mod">
          <ac:chgData name="Brian Miller" userId="d65684935c7cf83f" providerId="LiveId" clId="{38193C12-4552-47E0-BBA5-74F009BDC9FE}" dt="2021-10-24T20:08:34.654" v="6431" actId="20577"/>
          <ac:spMkLst>
            <pc:docMk/>
            <pc:sldMk cId="25800700" sldId="294"/>
            <ac:spMk id="8" creationId="{3EEDAF89-0ECD-416A-93E5-A300FF0B9702}"/>
          </ac:spMkLst>
        </pc:spChg>
        <pc:graphicFrameChg chg="del">
          <ac:chgData name="Brian Miller" userId="d65684935c7cf83f" providerId="LiveId" clId="{38193C12-4552-47E0-BBA5-74F009BDC9FE}" dt="2021-10-24T20:08:16.446" v="6393" actId="478"/>
          <ac:graphicFrameMkLst>
            <pc:docMk/>
            <pc:sldMk cId="25800700" sldId="294"/>
            <ac:graphicFrameMk id="16" creationId="{BBB34574-6177-4514-8D8E-C0DCBFBE0D93}"/>
          </ac:graphicFrameMkLst>
        </pc:graphicFrameChg>
        <pc:picChg chg="add mod">
          <ac:chgData name="Brian Miller" userId="d65684935c7cf83f" providerId="LiveId" clId="{38193C12-4552-47E0-BBA5-74F009BDC9FE}" dt="2021-10-24T20:23:19.496" v="6850" actId="1076"/>
          <ac:picMkLst>
            <pc:docMk/>
            <pc:sldMk cId="25800700" sldId="294"/>
            <ac:picMk id="3" creationId="{958B3E90-5475-428F-B110-222CBFE1C2EA}"/>
          </ac:picMkLst>
        </pc:picChg>
      </pc:sldChg>
      <pc:sldChg chg="addSp delSp modSp mod">
        <pc:chgData name="Brian Miller" userId="d65684935c7cf83f" providerId="LiveId" clId="{38193C12-4552-47E0-BBA5-74F009BDC9FE}" dt="2021-10-26T17:35:27.085" v="14660" actId="313"/>
        <pc:sldMkLst>
          <pc:docMk/>
          <pc:sldMk cId="2575421478" sldId="295"/>
        </pc:sldMkLst>
        <pc:spChg chg="add mod">
          <ac:chgData name="Brian Miller" userId="d65684935c7cf83f" providerId="LiveId" clId="{38193C12-4552-47E0-BBA5-74F009BDC9FE}" dt="2021-10-26T17:35:27.085" v="14660" actId="313"/>
          <ac:spMkLst>
            <pc:docMk/>
            <pc:sldMk cId="2575421478" sldId="295"/>
            <ac:spMk id="4" creationId="{F15905FD-320D-4DCA-BC8E-20638041B7FD}"/>
          </ac:spMkLst>
        </pc:spChg>
        <pc:spChg chg="mod">
          <ac:chgData name="Brian Miller" userId="d65684935c7cf83f" providerId="LiveId" clId="{38193C12-4552-47E0-BBA5-74F009BDC9FE}" dt="2021-10-24T21:24:09.093" v="6893" actId="20577"/>
          <ac:spMkLst>
            <pc:docMk/>
            <pc:sldMk cId="2575421478" sldId="295"/>
            <ac:spMk id="5" creationId="{BA86A9EC-640F-47FB-AA92-2851B3012347}"/>
          </ac:spMkLst>
        </pc:spChg>
        <pc:spChg chg="add mod">
          <ac:chgData name="Brian Miller" userId="d65684935c7cf83f" providerId="LiveId" clId="{38193C12-4552-47E0-BBA5-74F009BDC9FE}" dt="2021-10-25T21:23:10.036" v="13733" actId="122"/>
          <ac:spMkLst>
            <pc:docMk/>
            <pc:sldMk cId="2575421478" sldId="295"/>
            <ac:spMk id="6" creationId="{EED9A30E-A20D-42BD-9166-72F398BF2296}"/>
          </ac:spMkLst>
        </pc:spChg>
        <pc:graphicFrameChg chg="del">
          <ac:chgData name="Brian Miller" userId="d65684935c7cf83f" providerId="LiveId" clId="{38193C12-4552-47E0-BBA5-74F009BDC9FE}" dt="2021-10-24T21:24:12.717" v="6894" actId="21"/>
          <ac:graphicFrameMkLst>
            <pc:docMk/>
            <pc:sldMk cId="2575421478" sldId="295"/>
            <ac:graphicFrameMk id="8" creationId="{9A8E8C2A-A8BD-45E2-9295-7C18164F12B0}"/>
          </ac:graphicFrameMkLst>
        </pc:graphicFrameChg>
        <pc:picChg chg="add del mod">
          <ac:chgData name="Brian Miller" userId="d65684935c7cf83f" providerId="LiveId" clId="{38193C12-4552-47E0-BBA5-74F009BDC9FE}" dt="2021-10-24T22:55:38.208" v="8996" actId="478"/>
          <ac:picMkLst>
            <pc:docMk/>
            <pc:sldMk cId="2575421478" sldId="295"/>
            <ac:picMk id="3" creationId="{76D14F7C-4C12-4E62-A462-2CBC8B95582E}"/>
          </ac:picMkLst>
        </pc:picChg>
        <pc:picChg chg="add mod">
          <ac:chgData name="Brian Miller" userId="d65684935c7cf83f" providerId="LiveId" clId="{38193C12-4552-47E0-BBA5-74F009BDC9FE}" dt="2021-10-24T23:00:22.728" v="9410" actId="14100"/>
          <ac:picMkLst>
            <pc:docMk/>
            <pc:sldMk cId="2575421478" sldId="295"/>
            <ac:picMk id="7" creationId="{9B82CF34-E266-484D-AB14-BF03B75160E0}"/>
          </ac:picMkLst>
        </pc:picChg>
        <pc:cxnChg chg="add mod">
          <ac:chgData name="Brian Miller" userId="d65684935c7cf83f" providerId="LiveId" clId="{38193C12-4552-47E0-BBA5-74F009BDC9FE}" dt="2021-10-25T21:23:04.192" v="13732" actId="14100"/>
          <ac:cxnSpMkLst>
            <pc:docMk/>
            <pc:sldMk cId="2575421478" sldId="295"/>
            <ac:cxnSpMk id="8" creationId="{F3BFA412-ECC6-4032-A791-3DEFAC78E810}"/>
          </ac:cxnSpMkLst>
        </pc:cxnChg>
      </pc:sldChg>
      <pc:sldChg chg="modSp mod">
        <pc:chgData name="Brian Miller" userId="d65684935c7cf83f" providerId="LiveId" clId="{38193C12-4552-47E0-BBA5-74F009BDC9FE}" dt="2021-10-25T01:08:20.516" v="13304" actId="20577"/>
        <pc:sldMkLst>
          <pc:docMk/>
          <pc:sldMk cId="1341901065" sldId="302"/>
        </pc:sldMkLst>
        <pc:spChg chg="mod">
          <ac:chgData name="Brian Miller" userId="d65684935c7cf83f" providerId="LiveId" clId="{38193C12-4552-47E0-BBA5-74F009BDC9FE}" dt="2021-10-25T01:08:20.516" v="13304" actId="20577"/>
          <ac:spMkLst>
            <pc:docMk/>
            <pc:sldMk cId="1341901065" sldId="302"/>
            <ac:spMk id="7" creationId="{B21C28F5-3CA3-4B78-B5C9-550C00BB3174}"/>
          </ac:spMkLst>
        </pc:spChg>
      </pc:sldChg>
      <pc:sldChg chg="del">
        <pc:chgData name="Brian Miller" userId="d65684935c7cf83f" providerId="LiveId" clId="{38193C12-4552-47E0-BBA5-74F009BDC9FE}" dt="2021-10-24T21:37:48.873" v="7077" actId="2696"/>
        <pc:sldMkLst>
          <pc:docMk/>
          <pc:sldMk cId="3401748718" sldId="304"/>
        </pc:sldMkLst>
      </pc:sldChg>
      <pc:sldChg chg="del">
        <pc:chgData name="Brian Miller" userId="d65684935c7cf83f" providerId="LiveId" clId="{38193C12-4552-47E0-BBA5-74F009BDC9FE}" dt="2021-10-24T21:37:46.497" v="7076" actId="2696"/>
        <pc:sldMkLst>
          <pc:docMk/>
          <pc:sldMk cId="3007378520" sldId="310"/>
        </pc:sldMkLst>
      </pc:sldChg>
      <pc:sldChg chg="del">
        <pc:chgData name="Brian Miller" userId="d65684935c7cf83f" providerId="LiveId" clId="{38193C12-4552-47E0-BBA5-74F009BDC9FE}" dt="2021-10-24T21:37:46.497" v="7076" actId="2696"/>
        <pc:sldMkLst>
          <pc:docMk/>
          <pc:sldMk cId="3903608907" sldId="311"/>
        </pc:sldMkLst>
      </pc:sldChg>
      <pc:sldChg chg="addSp modSp mod ord">
        <pc:chgData name="Brian Miller" userId="d65684935c7cf83f" providerId="LiveId" clId="{38193C12-4552-47E0-BBA5-74F009BDC9FE}" dt="2021-10-25T19:29:26.152" v="13471" actId="20577"/>
        <pc:sldMkLst>
          <pc:docMk/>
          <pc:sldMk cId="4120671462" sldId="312"/>
        </pc:sldMkLst>
        <pc:spChg chg="mod">
          <ac:chgData name="Brian Miller" userId="d65684935c7cf83f" providerId="LiveId" clId="{38193C12-4552-47E0-BBA5-74F009BDC9FE}" dt="2021-10-24T19:08:00.881" v="2585" actId="20577"/>
          <ac:spMkLst>
            <pc:docMk/>
            <pc:sldMk cId="4120671462" sldId="312"/>
            <ac:spMk id="2" creationId="{1B67F211-ED25-4BED-862A-17F84B323349}"/>
          </ac:spMkLst>
        </pc:spChg>
        <pc:spChg chg="add mod">
          <ac:chgData name="Brian Miller" userId="d65684935c7cf83f" providerId="LiveId" clId="{38193C12-4552-47E0-BBA5-74F009BDC9FE}" dt="2021-10-25T19:23:09.806" v="13369" actId="1076"/>
          <ac:spMkLst>
            <pc:docMk/>
            <pc:sldMk cId="4120671462" sldId="312"/>
            <ac:spMk id="3" creationId="{C5CF855B-A973-4413-9572-1031BFA3F8E6}"/>
          </ac:spMkLst>
        </pc:spChg>
        <pc:spChg chg="mod">
          <ac:chgData name="Brian Miller" userId="d65684935c7cf83f" providerId="LiveId" clId="{38193C12-4552-47E0-BBA5-74F009BDC9FE}" dt="2021-10-25T00:42:17.609" v="13243" actId="20577"/>
          <ac:spMkLst>
            <pc:docMk/>
            <pc:sldMk cId="4120671462" sldId="312"/>
            <ac:spMk id="7" creationId="{64DBD184-BCBE-4A38-8DF2-C0C550ADE4C4}"/>
          </ac:spMkLst>
        </pc:spChg>
        <pc:spChg chg="mod">
          <ac:chgData name="Brian Miller" userId="d65684935c7cf83f" providerId="LiveId" clId="{38193C12-4552-47E0-BBA5-74F009BDC9FE}" dt="2021-10-25T19:27:27.170" v="13386" actId="20577"/>
          <ac:spMkLst>
            <pc:docMk/>
            <pc:sldMk cId="4120671462" sldId="312"/>
            <ac:spMk id="9" creationId="{BBD1A11C-0D13-40D5-A96C-6C9C65FDED12}"/>
          </ac:spMkLst>
        </pc:spChg>
        <pc:spChg chg="mod">
          <ac:chgData name="Brian Miller" userId="d65684935c7cf83f" providerId="LiveId" clId="{38193C12-4552-47E0-BBA5-74F009BDC9FE}" dt="2021-10-24T23:33:27.187" v="10100" actId="20577"/>
          <ac:spMkLst>
            <pc:docMk/>
            <pc:sldMk cId="4120671462" sldId="312"/>
            <ac:spMk id="11" creationId="{0A302878-D117-49D8-8CD3-093E34DF215B}"/>
          </ac:spMkLst>
        </pc:spChg>
        <pc:spChg chg="mod">
          <ac:chgData name="Brian Miller" userId="d65684935c7cf83f" providerId="LiveId" clId="{38193C12-4552-47E0-BBA5-74F009BDC9FE}" dt="2021-10-24T20:04:30.079" v="6271" actId="20577"/>
          <ac:spMkLst>
            <pc:docMk/>
            <pc:sldMk cId="4120671462" sldId="312"/>
            <ac:spMk id="13" creationId="{E0A3F38B-310F-454B-9EF6-EF4B5FD017B0}"/>
          </ac:spMkLst>
        </pc:spChg>
        <pc:spChg chg="mod">
          <ac:chgData name="Brian Miller" userId="d65684935c7cf83f" providerId="LiveId" clId="{38193C12-4552-47E0-BBA5-74F009BDC9FE}" dt="2021-10-25T19:29:26.152" v="13471" actId="20577"/>
          <ac:spMkLst>
            <pc:docMk/>
            <pc:sldMk cId="4120671462" sldId="312"/>
            <ac:spMk id="15" creationId="{802A63E6-17C3-4C42-AD30-C1D1236CE8C7}"/>
          </ac:spMkLst>
        </pc:spChg>
        <pc:spChg chg="mod">
          <ac:chgData name="Brian Miller" userId="d65684935c7cf83f" providerId="LiveId" clId="{38193C12-4552-47E0-BBA5-74F009BDC9FE}" dt="2021-10-24T19:39:12.491" v="4453" actId="20577"/>
          <ac:spMkLst>
            <pc:docMk/>
            <pc:sldMk cId="4120671462" sldId="312"/>
            <ac:spMk id="17" creationId="{4B6D4D59-1662-44D5-B239-F9F86487BE32}"/>
          </ac:spMkLst>
        </pc:spChg>
      </pc:sldChg>
      <pc:sldChg chg="addSp delSp modSp mod">
        <pc:chgData name="Brian Miller" userId="d65684935c7cf83f" providerId="LiveId" clId="{38193C12-4552-47E0-BBA5-74F009BDC9FE}" dt="2021-10-26T17:37:53.736" v="14667" actId="20577"/>
        <pc:sldMkLst>
          <pc:docMk/>
          <pc:sldMk cId="715534863" sldId="313"/>
        </pc:sldMkLst>
        <pc:spChg chg="mod ord">
          <ac:chgData name="Brian Miller" userId="d65684935c7cf83f" providerId="LiveId" clId="{38193C12-4552-47E0-BBA5-74F009BDC9FE}" dt="2021-10-25T00:24:48.181" v="12033" actId="167"/>
          <ac:spMkLst>
            <pc:docMk/>
            <pc:sldMk cId="715534863" sldId="313"/>
            <ac:spMk id="2" creationId="{F6CA4448-4930-46E0-AD53-50021D9DCF2B}"/>
          </ac:spMkLst>
        </pc:spChg>
        <pc:spChg chg="mod">
          <ac:chgData name="Brian Miller" userId="d65684935c7cf83f" providerId="LiveId" clId="{38193C12-4552-47E0-BBA5-74F009BDC9FE}" dt="2021-10-26T17:28:29.917" v="14598" actId="20577"/>
          <ac:spMkLst>
            <pc:docMk/>
            <pc:sldMk cId="715534863" sldId="313"/>
            <ac:spMk id="3" creationId="{123F6824-E409-4436-9F53-FF50E9FB0CC0}"/>
          </ac:spMkLst>
        </pc:spChg>
        <pc:spChg chg="del">
          <ac:chgData name="Brian Miller" userId="d65684935c7cf83f" providerId="LiveId" clId="{38193C12-4552-47E0-BBA5-74F009BDC9FE}" dt="2021-10-25T00:13:43.069" v="11229" actId="21"/>
          <ac:spMkLst>
            <pc:docMk/>
            <pc:sldMk cId="715534863" sldId="313"/>
            <ac:spMk id="4" creationId="{E1A59C11-3050-4901-B63B-0164B191B9E5}"/>
          </ac:spMkLst>
        </pc:spChg>
        <pc:spChg chg="add mod ord">
          <ac:chgData name="Brian Miller" userId="d65684935c7cf83f" providerId="LiveId" clId="{38193C12-4552-47E0-BBA5-74F009BDC9FE}" dt="2021-10-25T00:37:49.741" v="13153" actId="167"/>
          <ac:spMkLst>
            <pc:docMk/>
            <pc:sldMk cId="715534863" sldId="313"/>
            <ac:spMk id="6" creationId="{A34991BB-848C-4632-8FA2-9FA3FF112B16}"/>
          </ac:spMkLst>
        </pc:spChg>
        <pc:spChg chg="add del mod">
          <ac:chgData name="Brian Miller" userId="d65684935c7cf83f" providerId="LiveId" clId="{38193C12-4552-47E0-BBA5-74F009BDC9FE}" dt="2021-10-25T00:13:47.055" v="11230" actId="478"/>
          <ac:spMkLst>
            <pc:docMk/>
            <pc:sldMk cId="715534863" sldId="313"/>
            <ac:spMk id="7" creationId="{955C5D7A-B57E-4725-94B8-CBF760DA6A08}"/>
          </ac:spMkLst>
        </pc:spChg>
        <pc:spChg chg="add del mod ord">
          <ac:chgData name="Brian Miller" userId="d65684935c7cf83f" providerId="LiveId" clId="{38193C12-4552-47E0-BBA5-74F009BDC9FE}" dt="2021-10-26T17:37:53.736" v="14667" actId="20577"/>
          <ac:spMkLst>
            <pc:docMk/>
            <pc:sldMk cId="715534863" sldId="313"/>
            <ac:spMk id="9" creationId="{43CFB73B-BD67-4FD5-9D37-0CD31895D62B}"/>
          </ac:spMkLst>
        </pc:spChg>
      </pc:sldChg>
      <pc:sldChg chg="del">
        <pc:chgData name="Brian Miller" userId="d65684935c7cf83f" providerId="LiveId" clId="{38193C12-4552-47E0-BBA5-74F009BDC9FE}" dt="2021-10-24T21:37:48.873" v="7077" actId="2696"/>
        <pc:sldMkLst>
          <pc:docMk/>
          <pc:sldMk cId="1856314060" sldId="314"/>
        </pc:sldMkLst>
      </pc:sldChg>
      <pc:sldChg chg="modSp mod">
        <pc:chgData name="Brian Miller" userId="d65684935c7cf83f" providerId="LiveId" clId="{38193C12-4552-47E0-BBA5-74F009BDC9FE}" dt="2021-10-25T00:40:00.930" v="13211" actId="20577"/>
        <pc:sldMkLst>
          <pc:docMk/>
          <pc:sldMk cId="3696770303" sldId="315"/>
        </pc:sldMkLst>
        <pc:spChg chg="mod">
          <ac:chgData name="Brian Miller" userId="d65684935c7cf83f" providerId="LiveId" clId="{38193C12-4552-47E0-BBA5-74F009BDC9FE}" dt="2021-10-24T18:33:16.041" v="314" actId="14100"/>
          <ac:spMkLst>
            <pc:docMk/>
            <pc:sldMk cId="3696770303" sldId="315"/>
            <ac:spMk id="5" creationId="{91EF53E3-F88C-4203-A489-8C9D57513DF6}"/>
          </ac:spMkLst>
        </pc:spChg>
        <pc:spChg chg="mod">
          <ac:chgData name="Brian Miller" userId="d65684935c7cf83f" providerId="LiveId" clId="{38193C12-4552-47E0-BBA5-74F009BDC9FE}" dt="2021-10-25T00:40:00.930" v="13211" actId="20577"/>
          <ac:spMkLst>
            <pc:docMk/>
            <pc:sldMk cId="3696770303" sldId="315"/>
            <ac:spMk id="8" creationId="{6F03AADD-A4FE-4CE8-944C-3F9C9777F0AB}"/>
          </ac:spMkLst>
        </pc:spChg>
      </pc:sldChg>
      <pc:sldChg chg="modSp mod">
        <pc:chgData name="Brian Miller" userId="d65684935c7cf83f" providerId="LiveId" clId="{38193C12-4552-47E0-BBA5-74F009BDC9FE}" dt="2021-10-26T17:25:33.692" v="14589" actId="115"/>
        <pc:sldMkLst>
          <pc:docMk/>
          <pc:sldMk cId="3665993043" sldId="324"/>
        </pc:sldMkLst>
        <pc:spChg chg="mod">
          <ac:chgData name="Brian Miller" userId="d65684935c7cf83f" providerId="LiveId" clId="{38193C12-4552-47E0-BBA5-74F009BDC9FE}" dt="2021-10-26T17:25:33.692" v="14589" actId="115"/>
          <ac:spMkLst>
            <pc:docMk/>
            <pc:sldMk cId="3665993043" sldId="324"/>
            <ac:spMk id="11" creationId="{E6DF5064-7AAC-4887-9BD5-FB6BC40A6768}"/>
          </ac:spMkLst>
        </pc:spChg>
      </pc:sldChg>
      <pc:sldChg chg="modSp mod">
        <pc:chgData name="Brian Miller" userId="d65684935c7cf83f" providerId="LiveId" clId="{38193C12-4552-47E0-BBA5-74F009BDC9FE}" dt="2021-10-24T19:06:56.538" v="2557" actId="255"/>
        <pc:sldMkLst>
          <pc:docMk/>
          <pc:sldMk cId="1110251285" sldId="325"/>
        </pc:sldMkLst>
        <pc:spChg chg="mod">
          <ac:chgData name="Brian Miller" userId="d65684935c7cf83f" providerId="LiveId" clId="{38193C12-4552-47E0-BBA5-74F009BDC9FE}" dt="2021-10-24T19:06:56.538" v="2557" actId="255"/>
          <ac:spMkLst>
            <pc:docMk/>
            <pc:sldMk cId="1110251285" sldId="325"/>
            <ac:spMk id="11" creationId="{3D9E7E43-0082-4819-947F-94AD5664FC83}"/>
          </ac:spMkLst>
        </pc:spChg>
      </pc:sldChg>
      <pc:sldChg chg="del">
        <pc:chgData name="Brian Miller" userId="d65684935c7cf83f" providerId="LiveId" clId="{38193C12-4552-47E0-BBA5-74F009BDC9FE}" dt="2021-10-24T21:37:54.931" v="7078" actId="2696"/>
        <pc:sldMkLst>
          <pc:docMk/>
          <pc:sldMk cId="4101399790" sldId="326"/>
        </pc:sldMkLst>
      </pc:sldChg>
      <pc:sldChg chg="addSp modSp add mod">
        <pc:chgData name="Brian Miller" userId="d65684935c7cf83f" providerId="LiveId" clId="{38193C12-4552-47E0-BBA5-74F009BDC9FE}" dt="2021-10-25T21:25:35.822" v="13816" actId="20577"/>
        <pc:sldMkLst>
          <pc:docMk/>
          <pc:sldMk cId="2503404808" sldId="327"/>
        </pc:sldMkLst>
        <pc:spChg chg="add mod">
          <ac:chgData name="Brian Miller" userId="d65684935c7cf83f" providerId="LiveId" clId="{38193C12-4552-47E0-BBA5-74F009BDC9FE}" dt="2021-10-25T21:25:35.822" v="13816" actId="20577"/>
          <ac:spMkLst>
            <pc:docMk/>
            <pc:sldMk cId="2503404808" sldId="327"/>
            <ac:spMk id="3" creationId="{8C22E3C7-6A92-41DE-8C87-8F6455C23CE5}"/>
          </ac:spMkLst>
        </pc:spChg>
        <pc:spChg chg="mod">
          <ac:chgData name="Brian Miller" userId="d65684935c7cf83f" providerId="LiveId" clId="{38193C12-4552-47E0-BBA5-74F009BDC9FE}" dt="2021-10-24T21:28:35.413" v="7000" actId="20577"/>
          <ac:spMkLst>
            <pc:docMk/>
            <pc:sldMk cId="2503404808" sldId="327"/>
            <ac:spMk id="5" creationId="{BA86A9EC-640F-47FB-AA92-2851B3012347}"/>
          </ac:spMkLst>
        </pc:spChg>
        <pc:grpChg chg="add mod">
          <ac:chgData name="Brian Miller" userId="d65684935c7cf83f" providerId="LiveId" clId="{38193C12-4552-47E0-BBA5-74F009BDC9FE}" dt="2021-10-25T21:25:10.274" v="13810" actId="1076"/>
          <ac:grpSpMkLst>
            <pc:docMk/>
            <pc:sldMk cId="2503404808" sldId="327"/>
            <ac:grpSpMk id="8" creationId="{5027D7C7-DDF4-4971-BA34-363A892C433A}"/>
          </ac:grpSpMkLst>
        </pc:grpChg>
        <pc:picChg chg="add mod">
          <ac:chgData name="Brian Miller" userId="d65684935c7cf83f" providerId="LiveId" clId="{38193C12-4552-47E0-BBA5-74F009BDC9FE}" dt="2021-10-24T21:52:40.317" v="7797" actId="164"/>
          <ac:picMkLst>
            <pc:docMk/>
            <pc:sldMk cId="2503404808" sldId="327"/>
            <ac:picMk id="4" creationId="{4D9896CA-DDD8-4CA9-8E5E-BEEF342CF24A}"/>
          </ac:picMkLst>
        </pc:picChg>
        <pc:picChg chg="add mod">
          <ac:chgData name="Brian Miller" userId="d65684935c7cf83f" providerId="LiveId" clId="{38193C12-4552-47E0-BBA5-74F009BDC9FE}" dt="2021-10-24T21:52:40.317" v="7797" actId="164"/>
          <ac:picMkLst>
            <pc:docMk/>
            <pc:sldMk cId="2503404808" sldId="327"/>
            <ac:picMk id="7" creationId="{EB1BF5A0-F359-4F13-99BD-E9D0FAAC930B}"/>
          </ac:picMkLst>
        </pc:picChg>
      </pc:sldChg>
      <pc:sldChg chg="addSp delSp modSp add mod modClrScheme chgLayout">
        <pc:chgData name="Brian Miller" userId="d65684935c7cf83f" providerId="LiveId" clId="{38193C12-4552-47E0-BBA5-74F009BDC9FE}" dt="2021-10-25T21:28:58.100" v="13952" actId="20577"/>
        <pc:sldMkLst>
          <pc:docMk/>
          <pc:sldMk cId="1682003855" sldId="328"/>
        </pc:sldMkLst>
        <pc:spChg chg="add mod">
          <ac:chgData name="Brian Miller" userId="d65684935c7cf83f" providerId="LiveId" clId="{38193C12-4552-47E0-BBA5-74F009BDC9FE}" dt="2021-10-25T21:26:29.171" v="13871" actId="6549"/>
          <ac:spMkLst>
            <pc:docMk/>
            <pc:sldMk cId="1682003855" sldId="328"/>
            <ac:spMk id="3" creationId="{703CB17C-392D-4E96-BDFB-44E48273EA90}"/>
          </ac:spMkLst>
        </pc:spChg>
        <pc:spChg chg="mod">
          <ac:chgData name="Brian Miller" userId="d65684935c7cf83f" providerId="LiveId" clId="{38193C12-4552-47E0-BBA5-74F009BDC9FE}" dt="2021-10-24T21:44:37.172" v="7084" actId="26606"/>
          <ac:spMkLst>
            <pc:docMk/>
            <pc:sldMk cId="1682003855" sldId="328"/>
            <ac:spMk id="5" creationId="{BA86A9EC-640F-47FB-AA92-2851B3012347}"/>
          </ac:spMkLst>
        </pc:spChg>
        <pc:spChg chg="add mod">
          <ac:chgData name="Brian Miller" userId="d65684935c7cf83f" providerId="LiveId" clId="{38193C12-4552-47E0-BBA5-74F009BDC9FE}" dt="2021-10-25T21:28:47.973" v="13943" actId="113"/>
          <ac:spMkLst>
            <pc:docMk/>
            <pc:sldMk cId="1682003855" sldId="328"/>
            <ac:spMk id="6" creationId="{75298D6A-F1D2-4997-9B53-A15AED2AC5B7}"/>
          </ac:spMkLst>
        </pc:spChg>
        <pc:spChg chg="add mod">
          <ac:chgData name="Brian Miller" userId="d65684935c7cf83f" providerId="LiveId" clId="{38193C12-4552-47E0-BBA5-74F009BDC9FE}" dt="2021-10-25T21:28:58.100" v="13952" actId="20577"/>
          <ac:spMkLst>
            <pc:docMk/>
            <pc:sldMk cId="1682003855" sldId="328"/>
            <ac:spMk id="7" creationId="{32815CE0-9096-4380-9B8F-F65D3E84D2E7}"/>
          </ac:spMkLst>
        </pc:spChg>
        <pc:spChg chg="add del mod">
          <ac:chgData name="Brian Miller" userId="d65684935c7cf83f" providerId="LiveId" clId="{38193C12-4552-47E0-BBA5-74F009BDC9FE}" dt="2021-10-24T21:44:37.172" v="7084" actId="26606"/>
          <ac:spMkLst>
            <pc:docMk/>
            <pc:sldMk cId="1682003855" sldId="328"/>
            <ac:spMk id="10" creationId="{DB8A8ADB-0466-41E6-9763-B16843846669}"/>
          </ac:spMkLst>
        </pc:spChg>
        <pc:picChg chg="add mod ord">
          <ac:chgData name="Brian Miller" userId="d65684935c7cf83f" providerId="LiveId" clId="{38193C12-4552-47E0-BBA5-74F009BDC9FE}" dt="2021-10-25T21:28:15.599" v="13937" actId="1076"/>
          <ac:picMkLst>
            <pc:docMk/>
            <pc:sldMk cId="1682003855" sldId="328"/>
            <ac:picMk id="4" creationId="{EEFB2745-453D-4BBF-818C-03A63B0A45A1}"/>
          </ac:picMkLst>
        </pc:picChg>
        <pc:cxnChg chg="add mod">
          <ac:chgData name="Brian Miller" userId="d65684935c7cf83f" providerId="LiveId" clId="{38193C12-4552-47E0-BBA5-74F009BDC9FE}" dt="2021-10-25T21:28:05.975" v="13935" actId="14100"/>
          <ac:cxnSpMkLst>
            <pc:docMk/>
            <pc:sldMk cId="1682003855" sldId="328"/>
            <ac:cxnSpMk id="8" creationId="{5D62291B-87F6-44C9-83DF-778A6F2194E4}"/>
          </ac:cxnSpMkLst>
        </pc:cxnChg>
        <pc:cxnChg chg="add mod">
          <ac:chgData name="Brian Miller" userId="d65684935c7cf83f" providerId="LiveId" clId="{38193C12-4552-47E0-BBA5-74F009BDC9FE}" dt="2021-10-25T21:28:35.381" v="13941" actId="14100"/>
          <ac:cxnSpMkLst>
            <pc:docMk/>
            <pc:sldMk cId="1682003855" sldId="328"/>
            <ac:cxnSpMk id="10" creationId="{109BBCE6-5E92-4FF1-A7C6-3B879AD2D08E}"/>
          </ac:cxnSpMkLst>
        </pc:cxnChg>
      </pc:sldChg>
      <pc:sldChg chg="addSp modSp add mod ord">
        <pc:chgData name="Brian Miller" userId="d65684935c7cf83f" providerId="LiveId" clId="{38193C12-4552-47E0-BBA5-74F009BDC9FE}" dt="2021-10-25T21:30:29.266" v="14014" actId="1076"/>
        <pc:sldMkLst>
          <pc:docMk/>
          <pc:sldMk cId="2849283803" sldId="329"/>
        </pc:sldMkLst>
        <pc:spChg chg="add mod">
          <ac:chgData name="Brian Miller" userId="d65684935c7cf83f" providerId="LiveId" clId="{38193C12-4552-47E0-BBA5-74F009BDC9FE}" dt="2021-10-25T21:30:10.835" v="14012" actId="14100"/>
          <ac:spMkLst>
            <pc:docMk/>
            <pc:sldMk cId="2849283803" sldId="329"/>
            <ac:spMk id="3" creationId="{015DDE4E-C122-4BF5-A2B5-470176BA2696}"/>
          </ac:spMkLst>
        </pc:spChg>
        <pc:spChg chg="mod">
          <ac:chgData name="Brian Miller" userId="d65684935c7cf83f" providerId="LiveId" clId="{38193C12-4552-47E0-BBA5-74F009BDC9FE}" dt="2021-10-24T22:43:24.907" v="8270" actId="20577"/>
          <ac:spMkLst>
            <pc:docMk/>
            <pc:sldMk cId="2849283803" sldId="329"/>
            <ac:spMk id="5" creationId="{BA86A9EC-640F-47FB-AA92-2851B3012347}"/>
          </ac:spMkLst>
        </pc:spChg>
        <pc:picChg chg="add mod">
          <ac:chgData name="Brian Miller" userId="d65684935c7cf83f" providerId="LiveId" clId="{38193C12-4552-47E0-BBA5-74F009BDC9FE}" dt="2021-10-25T21:30:29.266" v="14014" actId="1076"/>
          <ac:picMkLst>
            <pc:docMk/>
            <pc:sldMk cId="2849283803" sldId="329"/>
            <ac:picMk id="4" creationId="{9D9B93B4-503E-4266-96FD-82947BC90E9D}"/>
          </ac:picMkLst>
        </pc:picChg>
      </pc:sldChg>
      <pc:sldChg chg="addSp delSp modSp add mod">
        <pc:chgData name="Brian Miller" userId="d65684935c7cf83f" providerId="LiveId" clId="{38193C12-4552-47E0-BBA5-74F009BDC9FE}" dt="2021-10-25T21:31:18.819" v="14022" actId="20577"/>
        <pc:sldMkLst>
          <pc:docMk/>
          <pc:sldMk cId="2374786276" sldId="330"/>
        </pc:sldMkLst>
        <pc:spChg chg="add mod">
          <ac:chgData name="Brian Miller" userId="d65684935c7cf83f" providerId="LiveId" clId="{38193C12-4552-47E0-BBA5-74F009BDC9FE}" dt="2021-10-25T01:01:51.180" v="13257" actId="208"/>
          <ac:spMkLst>
            <pc:docMk/>
            <pc:sldMk cId="2374786276" sldId="330"/>
            <ac:spMk id="2" creationId="{02BB09D9-A270-4CCD-9D34-3808C03FAEDF}"/>
          </ac:spMkLst>
        </pc:spChg>
        <pc:spChg chg="add mod">
          <ac:chgData name="Brian Miller" userId="d65684935c7cf83f" providerId="LiveId" clId="{38193C12-4552-47E0-BBA5-74F009BDC9FE}" dt="2021-10-25T21:31:18.819" v="14022" actId="20577"/>
          <ac:spMkLst>
            <pc:docMk/>
            <pc:sldMk cId="2374786276" sldId="330"/>
            <ac:spMk id="3" creationId="{91F394E9-AFA7-407D-8136-F67C5DB84CDD}"/>
          </ac:spMkLst>
        </pc:spChg>
        <pc:spChg chg="mod">
          <ac:chgData name="Brian Miller" userId="d65684935c7cf83f" providerId="LiveId" clId="{38193C12-4552-47E0-BBA5-74F009BDC9FE}" dt="2021-10-24T21:33:40.995" v="7070" actId="20577"/>
          <ac:spMkLst>
            <pc:docMk/>
            <pc:sldMk cId="2374786276" sldId="330"/>
            <ac:spMk id="5" creationId="{BA86A9EC-640F-47FB-AA92-2851B3012347}"/>
          </ac:spMkLst>
        </pc:spChg>
        <pc:spChg chg="add mod">
          <ac:chgData name="Brian Miller" userId="d65684935c7cf83f" providerId="LiveId" clId="{38193C12-4552-47E0-BBA5-74F009BDC9FE}" dt="2021-10-25T01:02:01.066" v="13259" actId="1076"/>
          <ac:spMkLst>
            <pc:docMk/>
            <pc:sldMk cId="2374786276" sldId="330"/>
            <ac:spMk id="6" creationId="{0F2D9B87-006F-4CCB-AB91-9FBC4C65B1AD}"/>
          </ac:spMkLst>
        </pc:spChg>
        <pc:picChg chg="add del mod">
          <ac:chgData name="Brian Miller" userId="d65684935c7cf83f" providerId="LiveId" clId="{38193C12-4552-47E0-BBA5-74F009BDC9FE}" dt="2021-10-24T22:07:38.426" v="8211" actId="478"/>
          <ac:picMkLst>
            <pc:docMk/>
            <pc:sldMk cId="2374786276" sldId="330"/>
            <ac:picMk id="4" creationId="{6AE86491-BA8D-4908-8045-FA42B0E56047}"/>
          </ac:picMkLst>
        </pc:picChg>
        <pc:picChg chg="add mod">
          <ac:chgData name="Brian Miller" userId="d65684935c7cf83f" providerId="LiveId" clId="{38193C12-4552-47E0-BBA5-74F009BDC9FE}" dt="2021-10-25T00:12:26.288" v="11167" actId="1076"/>
          <ac:picMkLst>
            <pc:docMk/>
            <pc:sldMk cId="2374786276" sldId="330"/>
            <ac:picMk id="7" creationId="{C451C072-ECCC-4D98-9257-D78D27D99D0E}"/>
          </ac:picMkLst>
        </pc:picChg>
        <pc:picChg chg="add del mod">
          <ac:chgData name="Brian Miller" userId="d65684935c7cf83f" providerId="LiveId" clId="{38193C12-4552-47E0-BBA5-74F009BDC9FE}" dt="2021-10-24T23:24:21.156" v="9879" actId="478"/>
          <ac:picMkLst>
            <pc:docMk/>
            <pc:sldMk cId="2374786276" sldId="330"/>
            <ac:picMk id="9" creationId="{FF3DE5B1-3522-4C10-AE23-34EA5B695230}"/>
          </ac:picMkLst>
        </pc:picChg>
      </pc:sldChg>
      <pc:sldChg chg="addSp delSp modSp add mod">
        <pc:chgData name="Brian Miller" userId="d65684935c7cf83f" providerId="LiveId" clId="{38193C12-4552-47E0-BBA5-74F009BDC9FE}" dt="2021-10-25T21:23:48.311" v="13745" actId="20577"/>
        <pc:sldMkLst>
          <pc:docMk/>
          <pc:sldMk cId="3941350622" sldId="331"/>
        </pc:sldMkLst>
        <pc:spChg chg="mod">
          <ac:chgData name="Brian Miller" userId="d65684935c7cf83f" providerId="LiveId" clId="{38193C12-4552-47E0-BBA5-74F009BDC9FE}" dt="2021-10-25T21:23:48.311" v="13745" actId="20577"/>
          <ac:spMkLst>
            <pc:docMk/>
            <pc:sldMk cId="3941350622" sldId="331"/>
            <ac:spMk id="3" creationId="{8C22E3C7-6A92-41DE-8C87-8F6455C23CE5}"/>
          </ac:spMkLst>
        </pc:spChg>
        <pc:spChg chg="add del mod ord">
          <ac:chgData name="Brian Miller" userId="d65684935c7cf83f" providerId="LiveId" clId="{38193C12-4552-47E0-BBA5-74F009BDC9FE}" dt="2021-10-24T23:09:12.813" v="9614" actId="478"/>
          <ac:spMkLst>
            <pc:docMk/>
            <pc:sldMk cId="3941350622" sldId="331"/>
            <ac:spMk id="9" creationId="{4FF8D897-F4B8-4C34-80F1-A7A68F72557C}"/>
          </ac:spMkLst>
        </pc:spChg>
        <pc:spChg chg="add del mod">
          <ac:chgData name="Brian Miller" userId="d65684935c7cf83f" providerId="LiveId" clId="{38193C12-4552-47E0-BBA5-74F009BDC9FE}" dt="2021-10-24T23:07:52.326" v="9605" actId="478"/>
          <ac:spMkLst>
            <pc:docMk/>
            <pc:sldMk cId="3941350622" sldId="331"/>
            <ac:spMk id="10" creationId="{1DDAC676-0CF3-4CC5-A8C6-61E887F70D46}"/>
          </ac:spMkLst>
        </pc:spChg>
        <pc:spChg chg="add del mod">
          <ac:chgData name="Brian Miller" userId="d65684935c7cf83f" providerId="LiveId" clId="{38193C12-4552-47E0-BBA5-74F009BDC9FE}" dt="2021-10-24T23:09:42.029" v="9617" actId="478"/>
          <ac:spMkLst>
            <pc:docMk/>
            <pc:sldMk cId="3941350622" sldId="331"/>
            <ac:spMk id="11" creationId="{2F30E694-4E8C-4D51-A0D6-83F037A18104}"/>
          </ac:spMkLst>
        </pc:spChg>
        <pc:spChg chg="add del mod">
          <ac:chgData name="Brian Miller" userId="d65684935c7cf83f" providerId="LiveId" clId="{38193C12-4552-47E0-BBA5-74F009BDC9FE}" dt="2021-10-24T23:12:10.621" v="9657" actId="164"/>
          <ac:spMkLst>
            <pc:docMk/>
            <pc:sldMk cId="3941350622" sldId="331"/>
            <ac:spMk id="12" creationId="{09306A15-7F0A-4E3E-95B8-7AF05E76B8E9}"/>
          </ac:spMkLst>
        </pc:spChg>
        <pc:grpChg chg="del">
          <ac:chgData name="Brian Miller" userId="d65684935c7cf83f" providerId="LiveId" clId="{38193C12-4552-47E0-BBA5-74F009BDC9FE}" dt="2021-10-24T23:00:47.577" v="9412" actId="478"/>
          <ac:grpSpMkLst>
            <pc:docMk/>
            <pc:sldMk cId="3941350622" sldId="331"/>
            <ac:grpSpMk id="8" creationId="{5027D7C7-DDF4-4971-BA34-363A892C433A}"/>
          </ac:grpSpMkLst>
        </pc:grpChg>
        <pc:grpChg chg="add mod">
          <ac:chgData name="Brian Miller" userId="d65684935c7cf83f" providerId="LiveId" clId="{38193C12-4552-47E0-BBA5-74F009BDC9FE}" dt="2021-10-24T23:21:39.298" v="9870" actId="1076"/>
          <ac:grpSpMkLst>
            <pc:docMk/>
            <pc:sldMk cId="3941350622" sldId="331"/>
            <ac:grpSpMk id="16" creationId="{B05FBEBC-44AA-4166-AD8B-A9194D0073FF}"/>
          </ac:grpSpMkLst>
        </pc:grpChg>
        <pc:picChg chg="add mod ord">
          <ac:chgData name="Brian Miller" userId="d65684935c7cf83f" providerId="LiveId" clId="{38193C12-4552-47E0-BBA5-74F009BDC9FE}" dt="2021-10-24T23:12:10.621" v="9657" actId="164"/>
          <ac:picMkLst>
            <pc:docMk/>
            <pc:sldMk cId="3941350622" sldId="331"/>
            <ac:picMk id="6" creationId="{2D8ED9ED-9122-42C2-A91F-C6455E09D693}"/>
          </ac:picMkLst>
        </pc:picChg>
        <pc:cxnChg chg="add mod">
          <ac:chgData name="Brian Miller" userId="d65684935c7cf83f" providerId="LiveId" clId="{38193C12-4552-47E0-BBA5-74F009BDC9FE}" dt="2021-10-24T23:12:10.621" v="9657" actId="164"/>
          <ac:cxnSpMkLst>
            <pc:docMk/>
            <pc:sldMk cId="3941350622" sldId="331"/>
            <ac:cxnSpMk id="14" creationId="{BF0DBF3B-2F9A-48EC-A488-18B0A7B111D2}"/>
          </ac:cxnSpMkLst>
        </pc:cxnChg>
      </pc:sldChg>
      <pc:sldChg chg="addSp delSp modSp add mod">
        <pc:chgData name="Brian Miller" userId="d65684935c7cf83f" providerId="LiveId" clId="{38193C12-4552-47E0-BBA5-74F009BDC9FE}" dt="2021-10-25T00:10:50.546" v="11111" actId="20577"/>
        <pc:sldMkLst>
          <pc:docMk/>
          <pc:sldMk cId="1436435942" sldId="332"/>
        </pc:sldMkLst>
        <pc:spChg chg="mod">
          <ac:chgData name="Brian Miller" userId="d65684935c7cf83f" providerId="LiveId" clId="{38193C12-4552-47E0-BBA5-74F009BDC9FE}" dt="2021-10-25T00:10:50.546" v="11111" actId="20577"/>
          <ac:spMkLst>
            <pc:docMk/>
            <pc:sldMk cId="1436435942" sldId="332"/>
            <ac:spMk id="3" creationId="{015DDE4E-C122-4BF5-A2B5-470176BA2696}"/>
          </ac:spMkLst>
        </pc:spChg>
        <pc:spChg chg="mod">
          <ac:chgData name="Brian Miller" userId="d65684935c7cf83f" providerId="LiveId" clId="{38193C12-4552-47E0-BBA5-74F009BDC9FE}" dt="2021-10-24T23:50:57.171" v="10803" actId="14100"/>
          <ac:spMkLst>
            <pc:docMk/>
            <pc:sldMk cId="1436435942" sldId="332"/>
            <ac:spMk id="5" creationId="{BA86A9EC-640F-47FB-AA92-2851B3012347}"/>
          </ac:spMkLst>
        </pc:spChg>
        <pc:picChg chg="del">
          <ac:chgData name="Brian Miller" userId="d65684935c7cf83f" providerId="LiveId" clId="{38193C12-4552-47E0-BBA5-74F009BDC9FE}" dt="2021-10-24T23:46:58.198" v="10372" actId="478"/>
          <ac:picMkLst>
            <pc:docMk/>
            <pc:sldMk cId="1436435942" sldId="332"/>
            <ac:picMk id="4" creationId="{9D9B93B4-503E-4266-96FD-82947BC90E9D}"/>
          </ac:picMkLst>
        </pc:picChg>
        <pc:picChg chg="add del mod">
          <ac:chgData name="Brian Miller" userId="d65684935c7cf83f" providerId="LiveId" clId="{38193C12-4552-47E0-BBA5-74F009BDC9FE}" dt="2021-10-24T23:56:10.069" v="10814" actId="478"/>
          <ac:picMkLst>
            <pc:docMk/>
            <pc:sldMk cId="1436435942" sldId="332"/>
            <ac:picMk id="6" creationId="{086F626E-25C5-464C-A22C-8283019008F7}"/>
          </ac:picMkLst>
        </pc:picChg>
        <pc:picChg chg="add mod">
          <ac:chgData name="Brian Miller" userId="d65684935c7cf83f" providerId="LiveId" clId="{38193C12-4552-47E0-BBA5-74F009BDC9FE}" dt="2021-10-25T00:10:34.081" v="11043" actId="1076"/>
          <ac:picMkLst>
            <pc:docMk/>
            <pc:sldMk cId="1436435942" sldId="332"/>
            <ac:picMk id="8" creationId="{46011964-143B-448B-88DE-4235E72FC048}"/>
          </ac:picMkLst>
        </pc:picChg>
        <pc:picChg chg="add del mod">
          <ac:chgData name="Brian Miller" userId="d65684935c7cf83f" providerId="LiveId" clId="{38193C12-4552-47E0-BBA5-74F009BDC9FE}" dt="2021-10-25T00:09:05.408" v="10865" actId="478"/>
          <ac:picMkLst>
            <pc:docMk/>
            <pc:sldMk cId="1436435942" sldId="332"/>
            <ac:picMk id="10" creationId="{3AACF0CD-41C6-45F3-96C9-445F4EF0BF70}"/>
          </ac:picMkLst>
        </pc:picChg>
        <pc:picChg chg="add del mod">
          <ac:chgData name="Brian Miller" userId="d65684935c7cf83f" providerId="LiveId" clId="{38193C12-4552-47E0-BBA5-74F009BDC9FE}" dt="2021-10-25T00:09:06.001" v="10866" actId="478"/>
          <ac:picMkLst>
            <pc:docMk/>
            <pc:sldMk cId="1436435942" sldId="332"/>
            <ac:picMk id="12" creationId="{FD61B99B-EAA9-417E-8245-A33DB5CAA48E}"/>
          </ac:picMkLst>
        </pc:picChg>
      </pc:sldChg>
      <pc:sldMasterChg chg="modSp mod">
        <pc:chgData name="Brian Miller" userId="d65684935c7cf83f" providerId="LiveId" clId="{38193C12-4552-47E0-BBA5-74F009BDC9FE}" dt="2021-10-24T23:30:35.545" v="10059" actId="20577"/>
        <pc:sldMasterMkLst>
          <pc:docMk/>
          <pc:sldMasterMk cId="946163275" sldId="2147483648"/>
        </pc:sldMasterMkLst>
        <pc:spChg chg="mod">
          <ac:chgData name="Brian Miller" userId="d65684935c7cf83f" providerId="LiveId" clId="{38193C12-4552-47E0-BBA5-74F009BDC9FE}" dt="2021-10-24T23:30:20.529" v="10029" actId="20577"/>
          <ac:spMkLst>
            <pc:docMk/>
            <pc:sldMasterMk cId="946163275" sldId="2147483648"/>
            <ac:spMk id="3" creationId="{A1AD702D-965C-40E9-8D23-D82E2CFA9E61}"/>
          </ac:spMkLst>
        </pc:spChg>
        <pc:spChg chg="mod">
          <ac:chgData name="Brian Miller" userId="d65684935c7cf83f" providerId="LiveId" clId="{38193C12-4552-47E0-BBA5-74F009BDC9FE}" dt="2021-10-24T23:30:35.545" v="10059" actId="20577"/>
          <ac:spMkLst>
            <pc:docMk/>
            <pc:sldMasterMk cId="946163275" sldId="2147483648"/>
            <ac:spMk id="5" creationId="{793E0959-6855-4447-BAEC-D32B47712F07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12/19/2021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12/21/2021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Project #2: Ellie AWS </a:t>
            </a:r>
            <a:r>
              <a:rPr lang="en-US" sz="1100" b="1" dirty="0" err="1">
                <a:solidFill>
                  <a:schemeClr val="accent2"/>
                </a:solidFill>
              </a:rPr>
              <a:t>LexBot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odobirb/Project_2_ETF_Lex_RoboAdvisor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031" y="2928928"/>
            <a:ext cx="6709719" cy="1695637"/>
          </a:xfrm>
        </p:spPr>
        <p:txBody>
          <a:bodyPr/>
          <a:lstStyle/>
          <a:p>
            <a:r>
              <a:rPr lang="en-US" sz="3400" dirty="0"/>
              <a:t>Ellie AWS Lex Bot: </a:t>
            </a:r>
            <a:br>
              <a:rPr lang="en-US" sz="3400" dirty="0"/>
            </a:br>
            <a:r>
              <a:rPr lang="en-US" sz="3400" dirty="0"/>
              <a:t>ETF Analysis &amp; Selection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FinTech Bootcamp: Project #2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6845" y="4459105"/>
            <a:ext cx="4172802" cy="1168530"/>
          </a:xfrm>
        </p:spPr>
        <p:txBody>
          <a:bodyPr/>
          <a:lstStyle/>
          <a:p>
            <a:pPr algn="ctr"/>
            <a:r>
              <a:rPr lang="en-US" dirty="0"/>
              <a:t>December 21, 2021</a:t>
            </a:r>
          </a:p>
          <a:p>
            <a:pPr algn="ctr"/>
            <a:r>
              <a:rPr lang="en-US" dirty="0"/>
              <a:t> Giselle </a:t>
            </a:r>
            <a:r>
              <a:rPr lang="en-US" dirty="0" err="1"/>
              <a:t>Tarabolleti</a:t>
            </a:r>
            <a:r>
              <a:rPr lang="en-US" dirty="0"/>
              <a:t>, Brian Miller and Erin Kenny</a:t>
            </a:r>
          </a:p>
          <a:p>
            <a:pPr algn="ctr"/>
            <a:r>
              <a:rPr lang="en-US" u="sng" dirty="0"/>
              <a:t>GitHub HTTPS to Clone Repo: </a:t>
            </a:r>
          </a:p>
          <a:p>
            <a:pPr algn="ctr"/>
            <a:r>
              <a:rPr lang="en-US" sz="1800" b="1" i="1" u="sng" dirty="0">
                <a:solidFill>
                  <a:srgbClr val="FFFF00"/>
                </a:solidFill>
                <a:hlinkClick r:id="rId4"/>
              </a:rPr>
              <a:t>Project_2 GITHUB Link</a:t>
            </a:r>
            <a:endParaRPr lang="en-US" sz="1800" b="1" i="1" u="sng" dirty="0">
              <a:solidFill>
                <a:srgbClr val="FFFF00"/>
              </a:solidFill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8F934AD-5ED6-4EB0-9890-09FE981705F2}"/>
              </a:ext>
            </a:extLst>
          </p:cNvPr>
          <p:cNvGrpSpPr/>
          <p:nvPr/>
        </p:nvGrpSpPr>
        <p:grpSpPr>
          <a:xfrm>
            <a:off x="657369" y="2376843"/>
            <a:ext cx="11102550" cy="2625392"/>
            <a:chOff x="744549" y="1692947"/>
            <a:chExt cx="11102550" cy="26253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2E35FB-AFAD-443D-AB9A-4C2F2279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549" y="1738641"/>
              <a:ext cx="3505689" cy="25340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5BB20D-197B-4F40-A7C0-DD88FDA2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173" y="1692947"/>
              <a:ext cx="2950941" cy="262539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A4868C-4472-4CAE-A430-327CE2281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186" y="2920181"/>
              <a:ext cx="2184879" cy="25035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ouble Brace 17">
              <a:extLst>
                <a:ext uri="{FF2B5EF4-FFF2-40B4-BE49-F238E27FC236}">
                  <a16:creationId xmlns:a16="http://schemas.microsoft.com/office/drawing/2014/main" id="{049D64A4-AFDB-4295-82C4-599E6F20D24D}"/>
                </a:ext>
              </a:extLst>
            </p:cNvPr>
            <p:cNvSpPr/>
            <p:nvPr/>
          </p:nvSpPr>
          <p:spPr>
            <a:xfrm>
              <a:off x="2743200" y="3045356"/>
              <a:ext cx="577986" cy="250350"/>
            </a:xfrm>
            <a:prstGeom prst="bracePair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DA7ADA-018A-419D-B7A9-5D8CF9D4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5033" y="1996559"/>
              <a:ext cx="3972066" cy="2087018"/>
            </a:xfrm>
            <a:prstGeom prst="rect">
              <a:avLst/>
            </a:prstGeom>
          </p:spPr>
        </p:pic>
        <p:sp>
          <p:nvSpPr>
            <p:cNvPr id="24" name="Double Brace 23">
              <a:extLst>
                <a:ext uri="{FF2B5EF4-FFF2-40B4-BE49-F238E27FC236}">
                  <a16:creationId xmlns:a16="http://schemas.microsoft.com/office/drawing/2014/main" id="{304C7619-BA58-4AC7-BD2A-DD30D9B849BA}"/>
                </a:ext>
              </a:extLst>
            </p:cNvPr>
            <p:cNvSpPr/>
            <p:nvPr/>
          </p:nvSpPr>
          <p:spPr>
            <a:xfrm>
              <a:off x="9772455" y="3833227"/>
              <a:ext cx="1180248" cy="250350"/>
            </a:xfrm>
            <a:prstGeom prst="bracePair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5000"/>
            <a:ext cx="12417286" cy="700115"/>
          </a:xfrm>
        </p:spPr>
        <p:txBody>
          <a:bodyPr/>
          <a:lstStyle/>
          <a:p>
            <a:r>
              <a:rPr lang="en-US" dirty="0"/>
              <a:t>Ellie </a:t>
            </a:r>
            <a:r>
              <a:rPr lang="en-US" dirty="0" err="1"/>
              <a:t>Lexbot</a:t>
            </a:r>
            <a:r>
              <a:rPr lang="en-US" dirty="0"/>
              <a:t> screenshots</a:t>
            </a:r>
          </a:p>
        </p:txBody>
      </p:sp>
      <p:sp>
        <p:nvSpPr>
          <p:cNvPr id="19" name="Double Brace 18">
            <a:extLst>
              <a:ext uri="{FF2B5EF4-FFF2-40B4-BE49-F238E27FC236}">
                <a16:creationId xmlns:a16="http://schemas.microsoft.com/office/drawing/2014/main" id="{E682AB71-135A-4EE7-8EEE-06AC57F24675}"/>
              </a:ext>
            </a:extLst>
          </p:cNvPr>
          <p:cNvSpPr/>
          <p:nvPr/>
        </p:nvSpPr>
        <p:spPr>
          <a:xfrm>
            <a:off x="6585818" y="3439189"/>
            <a:ext cx="698089" cy="250350"/>
          </a:xfrm>
          <a:prstGeom prst="bracePair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121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4991BB-848C-4632-8FA2-9FA3FF112B16}"/>
              </a:ext>
            </a:extLst>
          </p:cNvPr>
          <p:cNvSpPr txBox="1">
            <a:spLocks/>
          </p:cNvSpPr>
          <p:nvPr/>
        </p:nvSpPr>
        <p:spPr>
          <a:xfrm>
            <a:off x="660400" y="3429000"/>
            <a:ext cx="8820826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….Next steps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8820826" cy="830997"/>
          </a:xfrm>
        </p:spPr>
        <p:txBody>
          <a:bodyPr/>
          <a:lstStyle/>
          <a:p>
            <a:r>
              <a:rPr lang="en-US" dirty="0"/>
              <a:t>Conclusion and….</a:t>
            </a:r>
          </a:p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CFB73B-BD67-4FD5-9D37-0CD31895D62B}"/>
              </a:ext>
            </a:extLst>
          </p:cNvPr>
          <p:cNvSpPr txBox="1">
            <a:spLocks/>
          </p:cNvSpPr>
          <p:nvPr/>
        </p:nvSpPr>
        <p:spPr>
          <a:xfrm>
            <a:off x="361426" y="1605696"/>
            <a:ext cx="5685628" cy="26543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By exploring this process, the team strengthened and gained a broader exposure to a variety of tools available in the AWS suite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Working on a larger scale application was a new challenge for the team and helped us learn to delegate work based on team members current knowledge, intellectual curiosity, and strengths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52" y="4041693"/>
            <a:ext cx="5860540" cy="265430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Explore more efficient ways to exchange, store, retrieve, and analyze data leveraging additional AWS services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Continue build out of the Ellie </a:t>
            </a:r>
            <a:r>
              <a:rPr lang="en-US" dirty="0" err="1"/>
              <a:t>LexBot</a:t>
            </a:r>
            <a:r>
              <a:rPr lang="en-US" dirty="0"/>
              <a:t> by completing the Stocks, Bonds, Corps, and Financial Analysis intents and deploying as a smartphone app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Strengthen knowledge of tools and techniques for integrating and deploying code in AWS/cloud</a:t>
            </a:r>
          </a:p>
          <a:p>
            <a:endParaRPr lang="en-US" dirty="0"/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Ellie Chatbot – Python and AWS data model</a:t>
            </a:r>
          </a:p>
          <a:p>
            <a:r>
              <a:rPr lang="en-US" dirty="0"/>
              <a:t>Data analysis review</a:t>
            </a:r>
          </a:p>
          <a:p>
            <a:pPr lvl="1"/>
            <a:r>
              <a:rPr lang="en-US" dirty="0"/>
              <a:t>SPDR ETF Overview</a:t>
            </a:r>
          </a:p>
          <a:p>
            <a:pPr lvl="1"/>
            <a:r>
              <a:rPr lang="en-US" dirty="0"/>
              <a:t>Risk/Return results deep dive</a:t>
            </a:r>
          </a:p>
          <a:p>
            <a:pPr lvl="1"/>
            <a:r>
              <a:rPr lang="en-US" dirty="0"/>
              <a:t>Lex chatbot working demo</a:t>
            </a:r>
          </a:p>
          <a:p>
            <a:r>
              <a:rPr lang="en-US" dirty="0"/>
              <a:t>Conclusions and next steps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7844408" cy="830997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098" y="1754187"/>
            <a:ext cx="6848036" cy="473421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ETF sector specific funds are under-utilized as a potential investment opportunity for younger investors.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goal of this project is to start development of an AWS Lex chatbot to recommend ETF holdings to interested investors, which will likely be Gen </a:t>
            </a:r>
            <a:r>
              <a:rPr lang="en-US" dirty="0" err="1"/>
              <a:t>Z’ers</a:t>
            </a:r>
            <a:r>
              <a:rPr lang="en-US" dirty="0"/>
              <a:t> and Millennials.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Specifically, our bot recommends SPDR industry ETFs, as they are widely reported on and easier to grasp for new investors.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start by separately examining historical ETF risk/return trends for the S&amp;P500 sector specific funds (11 total) and return multiple metrics to the user based on their selections in Lex.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final recommendation provided by Ellie is determined by fulfillment of 6 intents, capturing user data in 10 slots, invoking two Lambda functions, and storing results in DynamoDB.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899315"/>
          </a:xfrm>
        </p:spPr>
        <p:txBody>
          <a:bodyPr/>
          <a:lstStyle/>
          <a:p>
            <a:r>
              <a:rPr lang="en-US" sz="3400" dirty="0"/>
              <a:t>Ellie Chatbot – Python and AWS data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Ellie Chatbot data model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C69CDD-31EB-4606-86C8-7D47AA3AD54E}"/>
              </a:ext>
            </a:extLst>
          </p:cNvPr>
          <p:cNvGrpSpPr/>
          <p:nvPr/>
        </p:nvGrpSpPr>
        <p:grpSpPr>
          <a:xfrm>
            <a:off x="4338309" y="2526748"/>
            <a:ext cx="2239962" cy="1666281"/>
            <a:chOff x="1747095" y="2287713"/>
            <a:chExt cx="2239962" cy="1666281"/>
          </a:xfrm>
        </p:grpSpPr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9F24EFC7-D7CF-49BC-B345-2774252DE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458" y="2287713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29D55ED-59AE-4951-9673-89053B0F0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095" y="3122997"/>
              <a:ext cx="223996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Storage Service (S3)</a:t>
              </a:r>
              <a:endPara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[Bucket=Ellie, Key=</a:t>
              </a:r>
              <a:r>
                <a:rPr lang="en-US" altLang="en-US" sz="12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Returns.JSON</a:t>
              </a:r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]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555964-77A1-4A81-ABCD-DB8235BD1E82}"/>
              </a:ext>
            </a:extLst>
          </p:cNvPr>
          <p:cNvGrpSpPr/>
          <p:nvPr/>
        </p:nvGrpSpPr>
        <p:grpSpPr>
          <a:xfrm>
            <a:off x="6269541" y="2531406"/>
            <a:ext cx="1820402" cy="2032579"/>
            <a:chOff x="5295722" y="2954338"/>
            <a:chExt cx="1757904" cy="2032579"/>
          </a:xfrm>
        </p:grpSpPr>
        <p:pic>
          <p:nvPicPr>
            <p:cNvPr id="31" name="Graphic 7">
              <a:extLst>
                <a:ext uri="{FF2B5EF4-FFF2-40B4-BE49-F238E27FC236}">
                  <a16:creationId xmlns:a16="http://schemas.microsoft.com/office/drawing/2014/main" id="{8B8D294C-FA04-4C4C-B6E0-8CBBDBDF5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625" y="2954338"/>
              <a:ext cx="756512" cy="75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99BC1713-F6F6-4658-8DEB-5EADCA7F28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722" y="3786588"/>
              <a:ext cx="17579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AWS Lambda</a:t>
              </a:r>
            </a:p>
            <a:p>
              <a:pPr algn="ctr" eaLnBrk="1" hangingPunct="1"/>
              <a:endParaRPr lang="en-US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[Functions: </a:t>
              </a:r>
              <a:r>
                <a:rPr lang="en-US" alt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EllieBackStage_GT</a:t>
              </a: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Ellie_Sector_Selector</a:t>
              </a: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Python 3.7+ runtime</a:t>
              </a: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8D1361-40E1-4336-904D-4D4DFCCACB48}"/>
              </a:ext>
            </a:extLst>
          </p:cNvPr>
          <p:cNvGrpSpPr/>
          <p:nvPr/>
        </p:nvGrpSpPr>
        <p:grpSpPr>
          <a:xfrm>
            <a:off x="7875693" y="2533957"/>
            <a:ext cx="2201863" cy="2214434"/>
            <a:chOff x="9163567" y="1182688"/>
            <a:chExt cx="2201863" cy="2214434"/>
          </a:xfrm>
        </p:grpSpPr>
        <p:pic>
          <p:nvPicPr>
            <p:cNvPr id="37" name="Graphic 23">
              <a:extLst>
                <a:ext uri="{FF2B5EF4-FFF2-40B4-BE49-F238E27FC236}">
                  <a16:creationId xmlns:a16="http://schemas.microsoft.com/office/drawing/2014/main" id="{9DC325AB-DE37-4615-9B00-311DD0C2A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7100" y="1182688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15">
              <a:extLst>
                <a:ext uri="{FF2B5EF4-FFF2-40B4-BE49-F238E27FC236}">
                  <a16:creationId xmlns:a16="http://schemas.microsoft.com/office/drawing/2014/main" id="{BC81055E-D9D6-4A25-AD9F-817B3AA79B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3567" y="2012127"/>
              <a:ext cx="220186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Lex</a:t>
              </a:r>
            </a:p>
            <a:p>
              <a:pPr algn="ctr" eaLnBrk="1" hangingPunct="1"/>
              <a:endPara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[</a:t>
              </a:r>
              <a:r>
                <a:rPr lang="en-US" altLang="en-US" sz="12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ProjectRoboAdvisor</a:t>
              </a:r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: 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Intents(6), Slots(10), </a:t>
              </a:r>
              <a:r>
                <a:rPr lang="en-US" altLang="en-US" sz="12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FullAccess</a:t>
              </a:r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roles to interact with S3, Lambda, DynamoDB]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951F64-57F1-4835-AC00-190C51A7FD17}"/>
              </a:ext>
            </a:extLst>
          </p:cNvPr>
          <p:cNvGrpSpPr/>
          <p:nvPr/>
        </p:nvGrpSpPr>
        <p:grpSpPr>
          <a:xfrm>
            <a:off x="9487805" y="2538119"/>
            <a:ext cx="2279650" cy="1654650"/>
            <a:chOff x="6786563" y="1182688"/>
            <a:chExt cx="2279650" cy="1654650"/>
          </a:xfrm>
        </p:grpSpPr>
        <p:pic>
          <p:nvPicPr>
            <p:cNvPr id="41" name="Graphic 23">
              <a:extLst>
                <a:ext uri="{FF2B5EF4-FFF2-40B4-BE49-F238E27FC236}">
                  <a16:creationId xmlns:a16="http://schemas.microsoft.com/office/drawing/2014/main" id="{D2456153-A5E8-4183-9998-65D258EDE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4275" y="1182688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E33CFEA7-E0A9-47B8-A206-CA2F57E71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6563" y="2006341"/>
              <a:ext cx="227965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DynamoDB</a:t>
              </a:r>
            </a:p>
            <a:p>
              <a:pPr algn="ctr" eaLnBrk="1" hangingPunct="1"/>
              <a:endPara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[Table: ETF_Request_2,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Items: id, sector]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A514A0-C847-48AF-A038-70DAEC46808E}"/>
              </a:ext>
            </a:extLst>
          </p:cNvPr>
          <p:cNvGrpSpPr/>
          <p:nvPr/>
        </p:nvGrpSpPr>
        <p:grpSpPr>
          <a:xfrm>
            <a:off x="-153507" y="2386944"/>
            <a:ext cx="4207493" cy="2168779"/>
            <a:chOff x="113460" y="2386944"/>
            <a:chExt cx="4207493" cy="216877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6140B6-304F-4657-97CE-EFB7F5DDC366}"/>
                </a:ext>
              </a:extLst>
            </p:cNvPr>
            <p:cNvGrpSpPr/>
            <p:nvPr/>
          </p:nvGrpSpPr>
          <p:grpSpPr>
            <a:xfrm>
              <a:off x="2080991" y="2428609"/>
              <a:ext cx="2239962" cy="2127114"/>
              <a:chOff x="242952" y="2223237"/>
              <a:chExt cx="2239962" cy="2127114"/>
            </a:xfrm>
          </p:grpSpPr>
          <p:pic>
            <p:nvPicPr>
              <p:cNvPr id="1026" name="Picture 2" descr="jupyter, app Icon">
                <a:extLst>
                  <a:ext uri="{FF2B5EF4-FFF2-40B4-BE49-F238E27FC236}">
                    <a16:creationId xmlns:a16="http://schemas.microsoft.com/office/drawing/2014/main" id="{1201E432-6F26-4D1D-A19B-4F6E0A6F28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361" y="2223237"/>
                <a:ext cx="981145" cy="981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9">
                <a:extLst>
                  <a:ext uri="{FF2B5EF4-FFF2-40B4-BE49-F238E27FC236}">
                    <a16:creationId xmlns:a16="http://schemas.microsoft.com/office/drawing/2014/main" id="{D3E4E8F8-69F0-4C60-A8A5-0BA0768E18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952" y="3150022"/>
                <a:ext cx="223996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b="1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Jupyter</a:t>
                </a:r>
                <a:r>
                  <a:rPr lang="en-US" altLang="en-US" sz="1200" b="1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 Notebook</a:t>
                </a:r>
              </a:p>
              <a:p>
                <a:pPr algn="ctr" eaLnBrk="1" hangingPunct="1"/>
                <a:endPara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[Python 3.7+ kernels, ETF data analysis, risk/return plots, build JSON file, boto3 client to AWS S3]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B68258-621B-44AC-80BD-0EC1AD42462A}"/>
                </a:ext>
              </a:extLst>
            </p:cNvPr>
            <p:cNvGrpSpPr/>
            <p:nvPr/>
          </p:nvGrpSpPr>
          <p:grpSpPr>
            <a:xfrm>
              <a:off x="113460" y="2386944"/>
              <a:ext cx="2239962" cy="1807314"/>
              <a:chOff x="349226" y="2476452"/>
              <a:chExt cx="2239962" cy="1807314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25B1F97-4C84-4D0D-8EEF-78758FFEB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35" y="2476452"/>
                <a:ext cx="981145" cy="981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9">
                <a:extLst>
                  <a:ext uri="{FF2B5EF4-FFF2-40B4-BE49-F238E27FC236}">
                    <a16:creationId xmlns:a16="http://schemas.microsoft.com/office/drawing/2014/main" id="{BAA5D29E-1192-4A31-BAED-9D4B99F38C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226" y="3452769"/>
                <a:ext cx="2239962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b="1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Python Modules</a:t>
                </a:r>
              </a:p>
              <a:p>
                <a:pPr algn="ctr" eaLnBrk="1" hangingPunct="1"/>
                <a:endPara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altLang="en-US" sz="1200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InvestPy</a:t>
                </a: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, Pandas, </a:t>
                </a:r>
                <a:r>
                  <a:rPr lang="en-US" altLang="en-US" sz="1200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Numpy</a:t>
                </a: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en-US" sz="1200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HvPlot</a:t>
                </a: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, JSON, Boto3]</a:t>
                </a:r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012F7B2-6A55-47D2-BD2D-22440A16A0CC}"/>
              </a:ext>
            </a:extLst>
          </p:cNvPr>
          <p:cNvSpPr/>
          <p:nvPr/>
        </p:nvSpPr>
        <p:spPr>
          <a:xfrm>
            <a:off x="4536642" y="1875520"/>
            <a:ext cx="7446566" cy="28299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 Services workflow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9A2977-C567-422B-95D7-B214D8099E04}"/>
              </a:ext>
            </a:extLst>
          </p:cNvPr>
          <p:cNvSpPr/>
          <p:nvPr/>
        </p:nvSpPr>
        <p:spPr>
          <a:xfrm>
            <a:off x="35201" y="1872933"/>
            <a:ext cx="3948071" cy="28299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Python tools push data to AWS S3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0FFE3F-37C4-43A2-8A12-04DAE926C9C8}"/>
              </a:ext>
            </a:extLst>
          </p:cNvPr>
          <p:cNvGrpSpPr/>
          <p:nvPr/>
        </p:nvGrpSpPr>
        <p:grpSpPr>
          <a:xfrm>
            <a:off x="9020272" y="2687049"/>
            <a:ext cx="1506537" cy="277997"/>
            <a:chOff x="9020272" y="2687049"/>
            <a:chExt cx="1506537" cy="277997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667659-582B-4720-A9A4-0C07CBE04E47}"/>
                </a:ext>
              </a:extLst>
            </p:cNvPr>
            <p:cNvCxnSpPr>
              <a:cxnSpLocks/>
            </p:cNvCxnSpPr>
            <p:nvPr/>
          </p:nvCxnSpPr>
          <p:spPr>
            <a:xfrm>
              <a:off x="9433630" y="2965046"/>
              <a:ext cx="738236" cy="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26">
              <a:extLst>
                <a:ext uri="{FF2B5EF4-FFF2-40B4-BE49-F238E27FC236}">
                  <a16:creationId xmlns:a16="http://schemas.microsoft.com/office/drawing/2014/main" id="{73E21C85-024E-40CC-9FAE-C1060D640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0272" y="2687049"/>
              <a:ext cx="15065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i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DyDB</a:t>
              </a:r>
              <a:r>
                <a:rPr lang="en-US" altLang="en-US" sz="10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Client</a:t>
              </a:r>
            </a:p>
          </p:txBody>
        </p:sp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C97E9FD-4D8F-4420-8424-17B01129F606}"/>
              </a:ext>
            </a:extLst>
          </p:cNvPr>
          <p:cNvSpPr/>
          <p:nvPr/>
        </p:nvSpPr>
        <p:spPr>
          <a:xfrm>
            <a:off x="4014659" y="3030750"/>
            <a:ext cx="490596" cy="3246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91D64DD-803A-4421-860F-DFBDFFCB2ECD}"/>
              </a:ext>
            </a:extLst>
          </p:cNvPr>
          <p:cNvGrpSpPr/>
          <p:nvPr/>
        </p:nvGrpSpPr>
        <p:grpSpPr>
          <a:xfrm>
            <a:off x="7237880" y="2685277"/>
            <a:ext cx="1506537" cy="277997"/>
            <a:chOff x="9020272" y="2687049"/>
            <a:chExt cx="1506537" cy="277997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457EB29-62FF-4C26-ABF2-B3C98E74E105}"/>
                </a:ext>
              </a:extLst>
            </p:cNvPr>
            <p:cNvCxnSpPr>
              <a:cxnSpLocks/>
            </p:cNvCxnSpPr>
            <p:nvPr/>
          </p:nvCxnSpPr>
          <p:spPr>
            <a:xfrm>
              <a:off x="9433630" y="2965046"/>
              <a:ext cx="738236" cy="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26">
              <a:extLst>
                <a:ext uri="{FF2B5EF4-FFF2-40B4-BE49-F238E27FC236}">
                  <a16:creationId xmlns:a16="http://schemas.microsoft.com/office/drawing/2014/main" id="{05B16370-7358-479C-A6DE-8D4F20449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0272" y="2687049"/>
              <a:ext cx="15065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 functions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E158708-0C14-4C0E-8469-D19D03A28B8C}"/>
              </a:ext>
            </a:extLst>
          </p:cNvPr>
          <p:cNvGrpSpPr/>
          <p:nvPr/>
        </p:nvGrpSpPr>
        <p:grpSpPr>
          <a:xfrm>
            <a:off x="5525717" y="2685277"/>
            <a:ext cx="1506537" cy="277997"/>
            <a:chOff x="9020272" y="2687049"/>
            <a:chExt cx="1506537" cy="277997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44AA9B0-53D2-4570-B6DF-42C5EEDCD344}"/>
                </a:ext>
              </a:extLst>
            </p:cNvPr>
            <p:cNvCxnSpPr>
              <a:cxnSpLocks/>
            </p:cNvCxnSpPr>
            <p:nvPr/>
          </p:nvCxnSpPr>
          <p:spPr>
            <a:xfrm>
              <a:off x="9433630" y="2965046"/>
              <a:ext cx="738236" cy="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26">
              <a:extLst>
                <a:ext uri="{FF2B5EF4-FFF2-40B4-BE49-F238E27FC236}">
                  <a16:creationId xmlns:a16="http://schemas.microsoft.com/office/drawing/2014/main" id="{45329B4D-BD28-49B7-97DF-17583F0F7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0272" y="2687049"/>
              <a:ext cx="15065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S3 Client</a:t>
              </a: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030032A-A075-46D1-8A94-E26E5B852B1E}"/>
              </a:ext>
            </a:extLst>
          </p:cNvPr>
          <p:cNvCxnSpPr>
            <a:cxnSpLocks/>
          </p:cNvCxnSpPr>
          <p:nvPr/>
        </p:nvCxnSpPr>
        <p:spPr>
          <a:xfrm flipH="1">
            <a:off x="5939075" y="3082041"/>
            <a:ext cx="699072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1916CD1-D900-4C3D-A19F-2A7C3E021DB5}"/>
              </a:ext>
            </a:extLst>
          </p:cNvPr>
          <p:cNvCxnSpPr>
            <a:cxnSpLocks/>
          </p:cNvCxnSpPr>
          <p:nvPr/>
        </p:nvCxnSpPr>
        <p:spPr>
          <a:xfrm flipH="1">
            <a:off x="7651238" y="3091869"/>
            <a:ext cx="699072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Graphic 6">
            <a:extLst>
              <a:ext uri="{FF2B5EF4-FFF2-40B4-BE49-F238E27FC236}">
                <a16:creationId xmlns:a16="http://schemas.microsoft.com/office/drawing/2014/main" id="{511DAFE4-EAAD-45E6-A7DE-7B94540F6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 flipH="1">
            <a:off x="8675276" y="117742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>
            <a:extLst>
              <a:ext uri="{FF2B5EF4-FFF2-40B4-BE49-F238E27FC236}">
                <a16:creationId xmlns:a16="http://schemas.microsoft.com/office/drawing/2014/main" id="{F0C1930F-F0AA-4DA8-B275-F1F64617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 flipH="1">
            <a:off x="1579074" y="530288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1318866-5A77-4937-A251-B4D7E49B8A0B}"/>
              </a:ext>
            </a:extLst>
          </p:cNvPr>
          <p:cNvCxnSpPr>
            <a:cxnSpLocks/>
          </p:cNvCxnSpPr>
          <p:nvPr/>
        </p:nvCxnSpPr>
        <p:spPr>
          <a:xfrm>
            <a:off x="8903045" y="1647327"/>
            <a:ext cx="0" cy="83383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26">
            <a:extLst>
              <a:ext uri="{FF2B5EF4-FFF2-40B4-BE49-F238E27FC236}">
                <a16:creationId xmlns:a16="http://schemas.microsoft.com/office/drawing/2014/main" id="{913E6635-01F5-4298-A947-F94EA23ED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1404" y="1143865"/>
            <a:ext cx="15562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Ellie Users ask for ETF, Bonds, or Stocks and Financial Predictions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097A8C-7392-4D01-AAE0-55E602E17D3F}"/>
              </a:ext>
            </a:extLst>
          </p:cNvPr>
          <p:cNvCxnSpPr>
            <a:cxnSpLocks/>
          </p:cNvCxnSpPr>
          <p:nvPr/>
        </p:nvCxnSpPr>
        <p:spPr>
          <a:xfrm flipV="1">
            <a:off x="1814024" y="4765559"/>
            <a:ext cx="0" cy="537323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26">
            <a:extLst>
              <a:ext uri="{FF2B5EF4-FFF2-40B4-BE49-F238E27FC236}">
                <a16:creationId xmlns:a16="http://schemas.microsoft.com/office/drawing/2014/main" id="{E11F4D5C-A870-4D3C-98CC-657D4ACE9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" y="5260832"/>
            <a:ext cx="15065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on back-end continues to refresh data daily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3970AE3-2793-467B-A7D5-10FBBD94A7BE}"/>
              </a:ext>
            </a:extLst>
          </p:cNvPr>
          <p:cNvGrpSpPr/>
          <p:nvPr/>
        </p:nvGrpSpPr>
        <p:grpSpPr>
          <a:xfrm>
            <a:off x="6886716" y="4737265"/>
            <a:ext cx="2715030" cy="2021283"/>
            <a:chOff x="6440571" y="4744435"/>
            <a:chExt cx="2715030" cy="202128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5B49440-2AC7-400D-A6E3-EAD03026E013}"/>
                </a:ext>
              </a:extLst>
            </p:cNvPr>
            <p:cNvGrpSpPr/>
            <p:nvPr/>
          </p:nvGrpSpPr>
          <p:grpSpPr>
            <a:xfrm>
              <a:off x="6440571" y="5302881"/>
              <a:ext cx="2715030" cy="1462837"/>
              <a:chOff x="1988662" y="1184275"/>
              <a:chExt cx="2715030" cy="1462837"/>
            </a:xfrm>
          </p:grpSpPr>
          <p:pic>
            <p:nvPicPr>
              <p:cNvPr id="93" name="Graphic 17">
                <a:extLst>
                  <a:ext uri="{FF2B5EF4-FFF2-40B4-BE49-F238E27FC236}">
                    <a16:creationId xmlns:a16="http://schemas.microsoft.com/office/drawing/2014/main" id="{ED4CFD8B-ABCC-4DE4-A823-B6E6F0E5F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9263" y="118427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TextBox 9">
                <a:extLst>
                  <a:ext uri="{FF2B5EF4-FFF2-40B4-BE49-F238E27FC236}">
                    <a16:creationId xmlns:a16="http://schemas.microsoft.com/office/drawing/2014/main" id="{E85BF3D7-D1C1-417F-B803-1A8B3F5719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662" y="2000781"/>
                <a:ext cx="271503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b="1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CloudWatch</a:t>
                </a:r>
              </a:p>
              <a:p>
                <a:pPr algn="ctr" eaLnBrk="1" hangingPunct="1"/>
                <a:endParaRPr lang="en-US" altLang="en-US" sz="1200" b="1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[Review logs of AWS resources]</a:t>
                </a:r>
              </a:p>
            </p:txBody>
          </p:sp>
        </p:grpSp>
        <p:sp>
          <p:nvSpPr>
            <p:cNvPr id="95" name="Arrow: Right 94">
              <a:extLst>
                <a:ext uri="{FF2B5EF4-FFF2-40B4-BE49-F238E27FC236}">
                  <a16:creationId xmlns:a16="http://schemas.microsoft.com/office/drawing/2014/main" id="{9D1E9CDF-D1DF-4F9D-B43F-4B625F279B29}"/>
                </a:ext>
              </a:extLst>
            </p:cNvPr>
            <p:cNvSpPr/>
            <p:nvPr/>
          </p:nvSpPr>
          <p:spPr>
            <a:xfrm rot="16200000">
              <a:off x="7546116" y="4834083"/>
              <a:ext cx="503940" cy="32464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SPDR ETF Overview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942AF24-0BF5-4064-976F-C37EB1D0BE0E}"/>
              </a:ext>
            </a:extLst>
          </p:cNvPr>
          <p:cNvSpPr txBox="1">
            <a:spLocks/>
          </p:cNvSpPr>
          <p:nvPr/>
        </p:nvSpPr>
        <p:spPr>
          <a:xfrm>
            <a:off x="1028700" y="1390822"/>
            <a:ext cx="9334500" cy="48877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1" u="sng" dirty="0"/>
              <a:t>Investopedia.com: </a:t>
            </a:r>
            <a:r>
              <a:rPr lang="en-US" i="1" dirty="0"/>
              <a:t>“An exchange traded fund (ETF) is a type of security that tracks an index, sector, commodity, or other asset, but which can be purchased or sold on a stock exchange the same way a regular stock can.”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Lex application currently provides recommendations and analytics for the following S&amp;P 500 sector specific ETF funds. This group of ETF funds are among the most well-known in the industry.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2781A-5C2D-4A2A-BED8-E37A0A95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3165429"/>
            <a:ext cx="85248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SPDR ETF price trends (2011 – 2020)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15905FD-320D-4DCA-BC8E-20638041B7FD}"/>
              </a:ext>
            </a:extLst>
          </p:cNvPr>
          <p:cNvSpPr txBox="1">
            <a:spLocks/>
          </p:cNvSpPr>
          <p:nvPr/>
        </p:nvSpPr>
        <p:spPr>
          <a:xfrm>
            <a:off x="1028700" y="1390822"/>
            <a:ext cx="10686222" cy="59700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onset of the pandemic resulted in a sharp dip in all ETF funds for a short period in 2020.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S&amp;P500 index has continued to reach all-time highs and in the dataset below (and in the previous page) all sectors closing stock prices have increased significantly later in 2020 through December 2021.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414C7-40E6-4C55-ADE8-7B1F1502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31" y="2550870"/>
            <a:ext cx="9831469" cy="392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5E2D2-4312-417B-AD97-C6F54E40CDE0}"/>
              </a:ext>
            </a:extLst>
          </p:cNvPr>
          <p:cNvSpPr txBox="1"/>
          <p:nvPr/>
        </p:nvSpPr>
        <p:spPr>
          <a:xfrm>
            <a:off x="9361003" y="3152001"/>
            <a:ext cx="7908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Covid dip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AB66D5-BAD0-44BE-8943-7E122B1BA6DE}"/>
              </a:ext>
            </a:extLst>
          </p:cNvPr>
          <p:cNvCxnSpPr>
            <a:cxnSpLocks/>
          </p:cNvCxnSpPr>
          <p:nvPr/>
        </p:nvCxnSpPr>
        <p:spPr>
          <a:xfrm>
            <a:off x="9756422" y="3475721"/>
            <a:ext cx="348699" cy="10373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F97EA4-E929-48FC-AD08-4A94985CCF21}"/>
              </a:ext>
            </a:extLst>
          </p:cNvPr>
          <p:cNvSpPr txBox="1"/>
          <p:nvPr/>
        </p:nvSpPr>
        <p:spPr>
          <a:xfrm>
            <a:off x="10350726" y="2606359"/>
            <a:ext cx="7908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Recovery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332273-DAD4-4ACF-B3EA-FF95763EBB59}"/>
              </a:ext>
            </a:extLst>
          </p:cNvPr>
          <p:cNvCxnSpPr>
            <a:cxnSpLocks/>
          </p:cNvCxnSpPr>
          <p:nvPr/>
        </p:nvCxnSpPr>
        <p:spPr>
          <a:xfrm>
            <a:off x="10669669" y="2895469"/>
            <a:ext cx="0" cy="7888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5000"/>
            <a:ext cx="12417286" cy="700115"/>
          </a:xfrm>
        </p:spPr>
        <p:txBody>
          <a:bodyPr/>
          <a:lstStyle/>
          <a:p>
            <a:r>
              <a:rPr lang="en-US" dirty="0"/>
              <a:t>ETF aggregated risk/return results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C22E3C7-6A92-41DE-8C87-8F6455C23CE5}"/>
              </a:ext>
            </a:extLst>
          </p:cNvPr>
          <p:cNvSpPr txBox="1">
            <a:spLocks/>
          </p:cNvSpPr>
          <p:nvPr/>
        </p:nvSpPr>
        <p:spPr>
          <a:xfrm>
            <a:off x="1028699" y="1390822"/>
            <a:ext cx="10944639" cy="48877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risk/return data was aggregated into a combined </a:t>
            </a:r>
            <a:r>
              <a:rPr lang="en-US" dirty="0" err="1"/>
              <a:t>dataframe</a:t>
            </a:r>
            <a:r>
              <a:rPr lang="en-US" dirty="0"/>
              <a:t> and delivered to the AWS environment as a JSON file following the data model presented in slide #5.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Below is the screenshot of the final aggregated dataset sent to Ellie. Ellie returns data to the user when a single ETF sector is selected.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Please note that the data highlighted for ticker XLY represents the values Ellie will return in the demo video and transcript provided on the next slides. Additionally, Ellie records a unique id and the sector name each time the app is used. A screenshot is also provided to show the saved data in Amazon DynamoDB.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B1E7E-9C4A-4085-8033-8CD0602F4B56}"/>
              </a:ext>
            </a:extLst>
          </p:cNvPr>
          <p:cNvGrpSpPr/>
          <p:nvPr/>
        </p:nvGrpSpPr>
        <p:grpSpPr>
          <a:xfrm>
            <a:off x="653406" y="3540901"/>
            <a:ext cx="11110475" cy="2382778"/>
            <a:chOff x="653406" y="3227202"/>
            <a:chExt cx="11110475" cy="23827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079FFB-A2E6-440E-BAE7-78561DBDF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406" y="3317411"/>
              <a:ext cx="11110475" cy="220236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231DA4-46F2-42AC-B36F-925C2336A61B}"/>
                </a:ext>
              </a:extLst>
            </p:cNvPr>
            <p:cNvSpPr/>
            <p:nvPr/>
          </p:nvSpPr>
          <p:spPr>
            <a:xfrm>
              <a:off x="2089104" y="3227202"/>
              <a:ext cx="1261471" cy="238277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340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2021_12_19_135212">
            <a:hlinkClick r:id="" action="ppaction://media"/>
            <a:extLst>
              <a:ext uri="{FF2B5EF4-FFF2-40B4-BE49-F238E27FC236}">
                <a16:creationId xmlns:a16="http://schemas.microsoft.com/office/drawing/2014/main" id="{79446C45-E5F4-4229-9ED8-7A015564F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2331" y="1335116"/>
            <a:ext cx="9113491" cy="51263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5000"/>
            <a:ext cx="12417286" cy="700115"/>
          </a:xfrm>
        </p:spPr>
        <p:txBody>
          <a:bodyPr/>
          <a:lstStyle/>
          <a:p>
            <a:r>
              <a:rPr lang="en-US" dirty="0"/>
              <a:t>Ellie </a:t>
            </a:r>
            <a:r>
              <a:rPr lang="en-US" dirty="0" err="1"/>
              <a:t>Lexbot</a:t>
            </a:r>
            <a:r>
              <a:rPr lang="en-US" dirty="0"/>
              <a:t> demo video</a:t>
            </a:r>
          </a:p>
        </p:txBody>
      </p:sp>
    </p:spTree>
    <p:extLst>
      <p:ext uri="{BB962C8B-B14F-4D97-AF65-F5344CB8AC3E}">
        <p14:creationId xmlns:p14="http://schemas.microsoft.com/office/powerpoint/2010/main" val="168200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9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purl.org/dc/dcmitype/"/>
    <ds:schemaRef ds:uri="http://purl.org/dc/terms/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16c05727-aa75-4e4a-9b5f-8a80a1165891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802</TotalTime>
  <Words>806</Words>
  <Application>Microsoft Office PowerPoint</Application>
  <PresentationFormat>Widescreen</PresentationFormat>
  <Paragraphs>77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Wingdings</vt:lpstr>
      <vt:lpstr>Office Theme</vt:lpstr>
      <vt:lpstr>Ellie AWS Lex Bot:  ETF Analysis &amp; Selection</vt:lpstr>
      <vt:lpstr>Agenda</vt:lpstr>
      <vt:lpstr>Executive Summary</vt:lpstr>
      <vt:lpstr>Ellie Chatbot – Python and AWS data model</vt:lpstr>
      <vt:lpstr>Ellie Chatbot data model </vt:lpstr>
      <vt:lpstr>SPDR ETF Overview</vt:lpstr>
      <vt:lpstr>SPDR ETF price trends (2011 – 2020)</vt:lpstr>
      <vt:lpstr>ETF aggregated risk/return results</vt:lpstr>
      <vt:lpstr>Ellie Lexbot demo video</vt:lpstr>
      <vt:lpstr>Ellie Lexbot screenshots</vt:lpstr>
      <vt:lpstr>Conclusion and….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Pythonic Data Analysis:  Bank and Mortgage trends</dc:title>
  <dc:creator>Brian Miller</dc:creator>
  <cp:lastModifiedBy>Brian Miller</cp:lastModifiedBy>
  <cp:revision>1</cp:revision>
  <dcterms:created xsi:type="dcterms:W3CDTF">2021-10-24T18:20:08Z</dcterms:created>
  <dcterms:modified xsi:type="dcterms:W3CDTF">2021-12-19T19:42:19Z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